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9" r:id="rId2"/>
    <p:sldMasterId id="2147483698" r:id="rId3"/>
    <p:sldMasterId id="2147483717" r:id="rId4"/>
  </p:sldMasterIdLst>
  <p:notesMasterIdLst>
    <p:notesMasterId r:id="rId24"/>
  </p:notes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1" d="100"/>
          <a:sy n="81" d="100"/>
        </p:scale>
        <p:origin x="-834"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B6450C-494F-4A25-89A6-50E327D30901}" type="datetimeFigureOut">
              <a:rPr lang="fi-FI" smtClean="0"/>
              <a:t>28.10.2015</a:t>
            </a:fld>
            <a:endParaRPr lang="fi-FI"/>
          </a:p>
        </p:txBody>
      </p:sp>
      <p:sp>
        <p:nvSpPr>
          <p:cNvPr id="4" name="Dian kuvan paikkamerkki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6DE409-E0E9-4984-A759-1FD8D65E2517}" type="slidenum">
              <a:rPr lang="fi-FI" smtClean="0"/>
              <a:t>‹#›</a:t>
            </a:fld>
            <a:endParaRPr lang="fi-FI"/>
          </a:p>
        </p:txBody>
      </p:sp>
    </p:spTree>
    <p:extLst>
      <p:ext uri="{BB962C8B-B14F-4D97-AF65-F5344CB8AC3E}">
        <p14:creationId xmlns:p14="http://schemas.microsoft.com/office/powerpoint/2010/main" val="4067231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Dian kuvan paikkamerkki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Huomautusten paikkamerkki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i-FI" altLang="fi-FI" smtClean="0"/>
          </a:p>
        </p:txBody>
      </p:sp>
      <p:sp>
        <p:nvSpPr>
          <p:cNvPr id="72708" name="Dian numeron paikkamerkki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441C8CA-F117-468E-AC9A-E8F0E1485AD7}" type="slidenum">
              <a:rPr lang="fi-FI" altLang="fi-FI" smtClean="0">
                <a:solidFill>
                  <a:srgbClr val="000000"/>
                </a:solidFill>
                <a:latin typeface="Calibri" pitchFamily="34" charset="0"/>
              </a:rPr>
              <a:pPr eaLnBrk="1" hangingPunct="1"/>
              <a:t>2</a:t>
            </a:fld>
            <a:endParaRPr lang="fi-FI" altLang="fi-FI" smtClean="0">
              <a:solidFill>
                <a:srgbClr val="000000"/>
              </a:solidFill>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Dian kuvan paikkamerkki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Huomautusten paikkamerkki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i-FI" altLang="fi-FI" smtClean="0"/>
          </a:p>
        </p:txBody>
      </p:sp>
      <p:sp>
        <p:nvSpPr>
          <p:cNvPr id="73732" name="Dian numeron paikkamerkki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2B6CEF5-A61A-4961-835C-0F723CFBD446}" type="slidenum">
              <a:rPr lang="fi-FI" altLang="fi-FI" smtClean="0">
                <a:solidFill>
                  <a:srgbClr val="000000"/>
                </a:solidFill>
                <a:latin typeface="Calibri" pitchFamily="34" charset="0"/>
              </a:rPr>
              <a:pPr eaLnBrk="1" hangingPunct="1"/>
              <a:t>13</a:t>
            </a:fld>
            <a:endParaRPr lang="fi-FI" altLang="fi-FI" smtClean="0">
              <a:solidFill>
                <a:srgbClr val="000000"/>
              </a:solidFill>
              <a:latin typeface="Calibri"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Dian kuvan paikkamerkki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Huomautusten paikkamerkki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i-FI" altLang="fi-FI" smtClean="0"/>
          </a:p>
        </p:txBody>
      </p:sp>
      <p:sp>
        <p:nvSpPr>
          <p:cNvPr id="73732" name="Dian numeron paikkamerkki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2B6CEF5-A61A-4961-835C-0F723CFBD446}" type="slidenum">
              <a:rPr lang="fi-FI" altLang="fi-FI" smtClean="0">
                <a:solidFill>
                  <a:srgbClr val="000000"/>
                </a:solidFill>
                <a:latin typeface="Calibri" pitchFamily="34" charset="0"/>
              </a:rPr>
              <a:pPr eaLnBrk="1" hangingPunct="1"/>
              <a:t>15</a:t>
            </a:fld>
            <a:endParaRPr lang="fi-FI" altLang="fi-FI" smtClean="0">
              <a:solidFill>
                <a:srgbClr val="000000"/>
              </a:solidFill>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11.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6.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7.jpe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8.jpe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9.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10.jpe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11.jpe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3.jpe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4.jpe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5.jpe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6.jpe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7.jpe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8.jpe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9.jpe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8.jpe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9.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10.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Otsikkodia">
    <p:bg>
      <p:bgPr>
        <a:solidFill>
          <a:schemeClr val="bg1"/>
        </a:solidFill>
        <a:effectLst/>
      </p:bgPr>
    </p:bg>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08575" y="2679700"/>
            <a:ext cx="4052888"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1663" y="579438"/>
            <a:ext cx="254793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2" name="Title 1"/>
          <p:cNvSpPr>
            <a:spLocks noGrp="1"/>
          </p:cNvSpPr>
          <p:nvPr>
            <p:ph type="ctrTitle"/>
          </p:nvPr>
        </p:nvSpPr>
        <p:spPr>
          <a:xfrm>
            <a:off x="680400" y="1825200"/>
            <a:ext cx="7297200" cy="14688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3301200"/>
            <a:ext cx="6102000" cy="1638000"/>
          </a:xfrm>
        </p:spPr>
        <p:txBody>
          <a:bodyPr>
            <a:normAutofit/>
          </a:bodyPr>
          <a:lstStyle>
            <a:lvl1pPr marL="0" indent="0" algn="l">
              <a:buNone/>
              <a:defRPr sz="26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fi-FI" dirty="0"/>
          </a:p>
        </p:txBody>
      </p:sp>
    </p:spTree>
    <p:extLst>
      <p:ext uri="{BB962C8B-B14F-4D97-AF65-F5344CB8AC3E}">
        <p14:creationId xmlns:p14="http://schemas.microsoft.com/office/powerpoint/2010/main" val="1700113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Väliotsikkodia 8">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16"/>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4763"/>
            <a:ext cx="9144000" cy="4530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890099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Väliotsikkodia 9">
    <p:spTree>
      <p:nvGrpSpPr>
        <p:cNvPr id="1" name=""/>
        <p:cNvGrpSpPr/>
        <p:nvPr/>
      </p:nvGrpSpPr>
      <p:grpSpPr>
        <a:xfrm>
          <a:off x="0" y="0"/>
          <a:ext cx="0" cy="0"/>
          <a:chOff x="0" y="0"/>
          <a:chExt cx="0" cy="0"/>
        </a:xfrm>
      </p:grpSpPr>
      <p:sp>
        <p:nvSpPr>
          <p:cNvPr id="2" name="Title 1"/>
          <p:cNvSpPr>
            <a:spLocks noGrp="1"/>
          </p:cNvSpPr>
          <p:nvPr>
            <p:ph type="ctrTitle"/>
          </p:nvPr>
        </p:nvSpPr>
        <p:spPr>
          <a:xfrm>
            <a:off x="680400" y="4406400"/>
            <a:ext cx="7779600" cy="1360800"/>
          </a:xfrm>
        </p:spPr>
        <p:txBody>
          <a:bodyPr anchor="t"/>
          <a:lstStyle/>
          <a:p>
            <a:r>
              <a:rPr lang="fi-FI" smtClean="0"/>
              <a:t>Muokkaa perustyyl. napsautt.</a:t>
            </a:r>
            <a:endParaRPr lang="fi-FI" dirty="0"/>
          </a:p>
        </p:txBody>
      </p:sp>
      <p:sp>
        <p:nvSpPr>
          <p:cNvPr id="3" name="Subtitle 2"/>
          <p:cNvSpPr>
            <a:spLocks noGrp="1"/>
          </p:cNvSpPr>
          <p:nvPr>
            <p:ph type="subTitle" idx="1"/>
          </p:nvPr>
        </p:nvSpPr>
        <p:spPr>
          <a:xfrm>
            <a:off x="680400" y="2905200"/>
            <a:ext cx="7779600" cy="1501200"/>
          </a:xfrm>
        </p:spPr>
        <p:txBody>
          <a:bodyPr anchor="b">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fi-FI" dirty="0"/>
          </a:p>
        </p:txBody>
      </p:sp>
      <p:sp>
        <p:nvSpPr>
          <p:cNvPr id="4" name="Date Placeholder 3"/>
          <p:cNvSpPr>
            <a:spLocks noGrp="1"/>
          </p:cNvSpPr>
          <p:nvPr>
            <p:ph type="dt" sz="half" idx="10"/>
          </p:nvPr>
        </p:nvSpPr>
        <p:spPr/>
        <p:txBody>
          <a:bodyPr/>
          <a:lstStyle>
            <a:lvl1pPr>
              <a:defRPr/>
            </a:lvl1pPr>
          </a:lstStyle>
          <a:p>
            <a:pPr>
              <a:defRPr/>
            </a:pPr>
            <a:fld id="{7483B7E2-5A8B-4A00-89A4-FF3EB04751D4}" type="datetime1">
              <a:rPr lang="fi-FI" smtClean="0"/>
              <a:pPr>
                <a:defRPr/>
              </a:pPr>
              <a:t>28.10.2015</a:t>
            </a:fld>
            <a:endParaRPr lang="fi-FI"/>
          </a:p>
        </p:txBody>
      </p:sp>
      <p:sp>
        <p:nvSpPr>
          <p:cNvPr id="5" name="Footer Placeholder 4"/>
          <p:cNvSpPr>
            <a:spLocks noGrp="1"/>
          </p:cNvSpPr>
          <p:nvPr>
            <p:ph type="ftr" sz="quarter" idx="11"/>
          </p:nvPr>
        </p:nvSpPr>
        <p:spPr/>
        <p:txBody>
          <a:bodyPr/>
          <a:lstStyle>
            <a:lvl1pPr>
              <a:defRPr/>
            </a:lvl1pPr>
          </a:lstStyle>
          <a:p>
            <a:pPr>
              <a:defRPr/>
            </a:pPr>
            <a:r>
              <a:rPr lang="fi-FI"/>
              <a:t>Erja Lindberg</a:t>
            </a:r>
          </a:p>
        </p:txBody>
      </p:sp>
      <p:sp>
        <p:nvSpPr>
          <p:cNvPr id="6" name="Slide Number Placeholder 5"/>
          <p:cNvSpPr>
            <a:spLocks noGrp="1"/>
          </p:cNvSpPr>
          <p:nvPr>
            <p:ph type="sldNum" sz="quarter" idx="12"/>
          </p:nvPr>
        </p:nvSpPr>
        <p:spPr/>
        <p:txBody>
          <a:bodyPr/>
          <a:lstStyle>
            <a:lvl1pPr>
              <a:defRPr/>
            </a:lvl1pPr>
          </a:lstStyle>
          <a:p>
            <a:pPr>
              <a:defRPr/>
            </a:pPr>
            <a:fld id="{14B712D2-A01F-4A2C-B480-0E5645CE0117}" type="slidenum">
              <a:rPr lang="fi-FI"/>
              <a:pPr>
                <a:defRPr/>
              </a:pPr>
              <a:t>‹#›</a:t>
            </a:fld>
            <a:endParaRPr lang="fi-FI"/>
          </a:p>
        </p:txBody>
      </p:sp>
    </p:spTree>
    <p:extLst>
      <p:ext uri="{BB962C8B-B14F-4D97-AF65-F5344CB8AC3E}">
        <p14:creationId xmlns:p14="http://schemas.microsoft.com/office/powerpoint/2010/main" val="370884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 preserve="1">
  <p:cSld name="Otsikko ja sisältö 2">
    <p:spTree>
      <p:nvGrpSpPr>
        <p:cNvPr id="1" name=""/>
        <p:cNvGrpSpPr/>
        <p:nvPr/>
      </p:nvGrpSpPr>
      <p:grpSpPr>
        <a:xfrm>
          <a:off x="0" y="0"/>
          <a:ext cx="0" cy="0"/>
          <a:chOff x="0" y="0"/>
          <a:chExt cx="0" cy="0"/>
        </a:xfrm>
      </p:grpSpPr>
      <p:pic>
        <p:nvPicPr>
          <p:cNvPr id="4" name="Picture 7" descr="ribbon_sisaltosivu-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72250" y="4521200"/>
            <a:ext cx="2571750"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pic>
        <p:nvPicPr>
          <p:cNvPr id="6" name="Picture 16"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fi-FI" smtClean="0"/>
              <a:t>Muokkaa perustyyl. napsautt.</a:t>
            </a:r>
            <a:endParaRPr lang="fi-FI" dirty="0"/>
          </a:p>
        </p:txBody>
      </p:sp>
      <p:sp>
        <p:nvSpPr>
          <p:cNvPr id="3" name="Content Placeholder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7" name="Date Placeholder 3"/>
          <p:cNvSpPr>
            <a:spLocks noGrp="1"/>
          </p:cNvSpPr>
          <p:nvPr>
            <p:ph type="dt" sz="half" idx="10"/>
          </p:nvPr>
        </p:nvSpPr>
        <p:spPr/>
        <p:txBody>
          <a:bodyPr/>
          <a:lstStyle>
            <a:lvl1pPr>
              <a:defRPr/>
            </a:lvl1pPr>
          </a:lstStyle>
          <a:p>
            <a:pPr>
              <a:defRPr/>
            </a:pPr>
            <a:fld id="{3581791E-7C46-4823-BF3E-A4438F9A3325}" type="datetime1">
              <a:rPr lang="fi-FI" smtClean="0"/>
              <a:pPr>
                <a:defRPr/>
              </a:pPr>
              <a:t>28.10.2015</a:t>
            </a:fld>
            <a:endParaRPr lang="fi-FI"/>
          </a:p>
        </p:txBody>
      </p:sp>
      <p:sp>
        <p:nvSpPr>
          <p:cNvPr id="8" name="Footer Placeholder 4"/>
          <p:cNvSpPr>
            <a:spLocks noGrp="1"/>
          </p:cNvSpPr>
          <p:nvPr>
            <p:ph type="ftr" sz="quarter" idx="11"/>
          </p:nvPr>
        </p:nvSpPr>
        <p:spPr/>
        <p:txBody>
          <a:bodyPr/>
          <a:lstStyle>
            <a:lvl1pPr>
              <a:defRPr/>
            </a:lvl1pPr>
          </a:lstStyle>
          <a:p>
            <a:pPr>
              <a:defRPr/>
            </a:pPr>
            <a:r>
              <a:rPr lang="fi-FI"/>
              <a:t>Erja Lindberg</a:t>
            </a:r>
          </a:p>
        </p:txBody>
      </p:sp>
      <p:sp>
        <p:nvSpPr>
          <p:cNvPr id="9" name="Slide Number Placeholder 5"/>
          <p:cNvSpPr>
            <a:spLocks noGrp="1"/>
          </p:cNvSpPr>
          <p:nvPr>
            <p:ph type="sldNum" sz="quarter" idx="12"/>
          </p:nvPr>
        </p:nvSpPr>
        <p:spPr/>
        <p:txBody>
          <a:bodyPr/>
          <a:lstStyle>
            <a:lvl1pPr>
              <a:defRPr/>
            </a:lvl1pPr>
          </a:lstStyle>
          <a:p>
            <a:pPr>
              <a:defRPr/>
            </a:pPr>
            <a:fld id="{D36CDBFC-768D-4A42-8AEF-239108E1B632}" type="slidenum">
              <a:rPr lang="fi-FI"/>
              <a:pPr>
                <a:defRPr/>
              </a:pPr>
              <a:t>‹#›</a:t>
            </a:fld>
            <a:endParaRPr lang="fi-FI"/>
          </a:p>
        </p:txBody>
      </p:sp>
    </p:spTree>
    <p:extLst>
      <p:ext uri="{BB962C8B-B14F-4D97-AF65-F5344CB8AC3E}">
        <p14:creationId xmlns:p14="http://schemas.microsoft.com/office/powerpoint/2010/main" val="42462895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Title 1"/>
          <p:cNvSpPr>
            <a:spLocks noGrp="1"/>
          </p:cNvSpPr>
          <p:nvPr>
            <p:ph type="title"/>
          </p:nvPr>
        </p:nvSpPr>
        <p:spPr>
          <a:xfrm>
            <a:off x="680400" y="274638"/>
            <a:ext cx="7779600" cy="1143000"/>
          </a:xfrm>
        </p:spPr>
        <p:txBody>
          <a:bodyPr rIns="90000"/>
          <a:lstStyle/>
          <a:p>
            <a:r>
              <a:rPr lang="fi-FI" smtClean="0"/>
              <a:t>Muokkaa perustyyl. napsautt.</a:t>
            </a:r>
            <a:endParaRPr lang="fi-FI" dirty="0"/>
          </a:p>
        </p:txBody>
      </p:sp>
      <p:sp>
        <p:nvSpPr>
          <p:cNvPr id="3" name="Content Placeholder 2"/>
          <p:cNvSpPr>
            <a:spLocks noGrp="1"/>
          </p:cNvSpPr>
          <p:nvPr>
            <p:ph sz="half" idx="1"/>
          </p:nvPr>
        </p:nvSpPr>
        <p:spPr>
          <a:xfrm>
            <a:off x="680400" y="1602000"/>
            <a:ext cx="3816000" cy="4525200"/>
          </a:xfrm>
        </p:spPr>
        <p:txBody>
          <a:bodyPr>
            <a:normAutofit/>
          </a:bodyPr>
          <a:lstStyle>
            <a:lvl1pPr>
              <a:defRPr sz="2200"/>
            </a:lvl1pPr>
            <a:lvl2pPr>
              <a:defRPr sz="2000"/>
            </a:lvl2pPr>
            <a:lvl3pPr>
              <a:defRPr sz="1600"/>
            </a:lvl3pPr>
            <a:lvl4pPr>
              <a:defRPr sz="1600"/>
            </a:lvl4pPr>
            <a:lvl5pPr>
              <a:defRPr sz="16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Content Placeholder 3"/>
          <p:cNvSpPr>
            <a:spLocks noGrp="1"/>
          </p:cNvSpPr>
          <p:nvPr>
            <p:ph sz="half" idx="2"/>
          </p:nvPr>
        </p:nvSpPr>
        <p:spPr>
          <a:xfrm>
            <a:off x="4647600" y="1602000"/>
            <a:ext cx="3816000" cy="4525200"/>
          </a:xfrm>
        </p:spPr>
        <p:txBody>
          <a:bodyPr>
            <a:normAutofit/>
          </a:bodyPr>
          <a:lstStyle>
            <a:lvl1pPr>
              <a:defRPr sz="2200"/>
            </a:lvl1pPr>
            <a:lvl2pPr>
              <a:defRPr sz="2000"/>
            </a:lvl2pPr>
            <a:lvl3pPr>
              <a:defRPr sz="1600"/>
            </a:lvl3pPr>
            <a:lvl4pPr>
              <a:defRPr sz="1600"/>
            </a:lvl4pPr>
            <a:lvl5pPr>
              <a:defRPr sz="16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5" name="Date Placeholder 3"/>
          <p:cNvSpPr>
            <a:spLocks noGrp="1"/>
          </p:cNvSpPr>
          <p:nvPr>
            <p:ph type="dt" sz="half" idx="10"/>
          </p:nvPr>
        </p:nvSpPr>
        <p:spPr/>
        <p:txBody>
          <a:bodyPr/>
          <a:lstStyle>
            <a:lvl1pPr>
              <a:defRPr/>
            </a:lvl1pPr>
          </a:lstStyle>
          <a:p>
            <a:pPr>
              <a:defRPr/>
            </a:pPr>
            <a:fld id="{B3ADF7EE-8A61-446B-BB33-AD3B63D42C3B}" type="datetime1">
              <a:rPr lang="fi-FI" smtClean="0"/>
              <a:pPr>
                <a:defRPr/>
              </a:pPr>
              <a:t>28.10.2015</a:t>
            </a:fld>
            <a:endParaRPr lang="fi-FI"/>
          </a:p>
        </p:txBody>
      </p:sp>
      <p:sp>
        <p:nvSpPr>
          <p:cNvPr id="6" name="Footer Placeholder 4"/>
          <p:cNvSpPr>
            <a:spLocks noGrp="1"/>
          </p:cNvSpPr>
          <p:nvPr>
            <p:ph type="ftr" sz="quarter" idx="11"/>
          </p:nvPr>
        </p:nvSpPr>
        <p:spPr/>
        <p:txBody>
          <a:bodyPr/>
          <a:lstStyle>
            <a:lvl1pPr>
              <a:defRPr/>
            </a:lvl1pPr>
          </a:lstStyle>
          <a:p>
            <a:pPr>
              <a:defRPr/>
            </a:pPr>
            <a:r>
              <a:rPr lang="fi-FI"/>
              <a:t>Erja Lindberg</a:t>
            </a:r>
          </a:p>
        </p:txBody>
      </p:sp>
      <p:sp>
        <p:nvSpPr>
          <p:cNvPr id="7" name="Slide Number Placeholder 5"/>
          <p:cNvSpPr>
            <a:spLocks noGrp="1"/>
          </p:cNvSpPr>
          <p:nvPr>
            <p:ph type="sldNum" sz="quarter" idx="12"/>
          </p:nvPr>
        </p:nvSpPr>
        <p:spPr/>
        <p:txBody>
          <a:bodyPr/>
          <a:lstStyle>
            <a:lvl1pPr>
              <a:defRPr/>
            </a:lvl1pPr>
          </a:lstStyle>
          <a:p>
            <a:pPr>
              <a:defRPr/>
            </a:pPr>
            <a:fld id="{976EF523-A4CB-46F9-9D7D-59771B920016}" type="slidenum">
              <a:rPr lang="fi-FI"/>
              <a:pPr>
                <a:defRPr/>
              </a:pPr>
              <a:t>‹#›</a:t>
            </a:fld>
            <a:endParaRPr lang="fi-FI"/>
          </a:p>
        </p:txBody>
      </p:sp>
    </p:spTree>
    <p:extLst>
      <p:ext uri="{BB962C8B-B14F-4D97-AF65-F5344CB8AC3E}">
        <p14:creationId xmlns:p14="http://schemas.microsoft.com/office/powerpoint/2010/main" val="1560491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Title 1"/>
          <p:cNvSpPr>
            <a:spLocks noGrp="1"/>
          </p:cNvSpPr>
          <p:nvPr>
            <p:ph type="title"/>
          </p:nvPr>
        </p:nvSpPr>
        <p:spPr>
          <a:xfrm>
            <a:off x="680400" y="274638"/>
            <a:ext cx="7779600" cy="1143000"/>
          </a:xfrm>
        </p:spPr>
        <p:txBody>
          <a:bodyPr rIns="90000"/>
          <a:lstStyle/>
          <a:p>
            <a:r>
              <a:rPr lang="fi-FI" smtClean="0"/>
              <a:t>Muokkaa perustyyl. napsautt.</a:t>
            </a:r>
            <a:endParaRPr lang="fi-FI" dirty="0"/>
          </a:p>
        </p:txBody>
      </p:sp>
      <p:sp>
        <p:nvSpPr>
          <p:cNvPr id="9" name="Tekstin paikkamerkki 8"/>
          <p:cNvSpPr>
            <a:spLocks noGrp="1"/>
          </p:cNvSpPr>
          <p:nvPr>
            <p:ph type="body" sz="quarter" idx="13"/>
          </p:nvPr>
        </p:nvSpPr>
        <p:spPr>
          <a:xfrm>
            <a:off x="680400" y="1533600"/>
            <a:ext cx="3816000" cy="640800"/>
          </a:xfrm>
        </p:spPr>
        <p:txBody>
          <a:bodyPr anchor="b">
            <a:noAutofit/>
          </a:bodyPr>
          <a:lstStyle>
            <a:lvl1pPr marL="0" indent="0">
              <a:buNone/>
              <a:defRPr sz="2200" b="1"/>
            </a:lvl1pPr>
            <a:lvl2pPr marL="457200" indent="0">
              <a:buNone/>
              <a:defRPr/>
            </a:lvl2pPr>
            <a:lvl3pPr marL="914400" indent="0">
              <a:buNone/>
              <a:defRPr/>
            </a:lvl3pPr>
            <a:lvl4pPr marL="1371600" indent="0">
              <a:buNone/>
              <a:defRPr/>
            </a:lvl4pPr>
            <a:lvl5pPr marL="1828800" indent="0">
              <a:buNone/>
              <a:defRPr/>
            </a:lvl5pPr>
          </a:lstStyle>
          <a:p>
            <a:pPr lvl="0"/>
            <a:r>
              <a:rPr lang="fi-FI" smtClean="0"/>
              <a:t>Muokkaa tekstin perustyylejä napsauttamalla</a:t>
            </a:r>
          </a:p>
        </p:txBody>
      </p:sp>
      <p:sp>
        <p:nvSpPr>
          <p:cNvPr id="3" name="Content Placeholder 2"/>
          <p:cNvSpPr>
            <a:spLocks noGrp="1"/>
          </p:cNvSpPr>
          <p:nvPr>
            <p:ph sz="half" idx="1"/>
          </p:nvPr>
        </p:nvSpPr>
        <p:spPr>
          <a:xfrm>
            <a:off x="680400" y="2174400"/>
            <a:ext cx="3816000" cy="3952800"/>
          </a:xfrm>
        </p:spPr>
        <p:txBody>
          <a:bodyPr>
            <a:normAutofit/>
          </a:bodyPr>
          <a:lstStyle>
            <a:lvl1pPr>
              <a:defRPr sz="2200"/>
            </a:lvl1pPr>
            <a:lvl2pPr>
              <a:defRPr sz="2000"/>
            </a:lvl2pPr>
            <a:lvl3pPr>
              <a:defRPr sz="1600"/>
            </a:lvl3pPr>
            <a:lvl4pPr>
              <a:defRPr sz="1600"/>
            </a:lvl4pPr>
            <a:lvl5pPr>
              <a:defRPr sz="16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11" name="Tekstin paikkamerkki 10"/>
          <p:cNvSpPr>
            <a:spLocks noGrp="1"/>
          </p:cNvSpPr>
          <p:nvPr>
            <p:ph type="body" sz="quarter" idx="14"/>
          </p:nvPr>
        </p:nvSpPr>
        <p:spPr>
          <a:xfrm>
            <a:off x="4643438" y="1533600"/>
            <a:ext cx="3816000" cy="640800"/>
          </a:xfrm>
        </p:spPr>
        <p:txBody>
          <a:bodyPr anchor="b">
            <a:noAutofit/>
          </a:bodyPr>
          <a:lstStyle>
            <a:lvl1pPr marL="0" indent="0">
              <a:buNone/>
              <a:defRPr sz="2200" b="1"/>
            </a:lvl1pPr>
            <a:lvl2pPr marL="457200" indent="0">
              <a:buNone/>
              <a:defRPr/>
            </a:lvl2pPr>
            <a:lvl3pPr marL="914400" indent="0">
              <a:buNone/>
              <a:defRPr/>
            </a:lvl3pPr>
            <a:lvl4pPr marL="1371600" indent="0">
              <a:buNone/>
              <a:defRPr/>
            </a:lvl4pPr>
            <a:lvl5pPr marL="1828800" indent="0">
              <a:buNone/>
              <a:defRPr/>
            </a:lvl5pPr>
          </a:lstStyle>
          <a:p>
            <a:pPr lvl="0"/>
            <a:r>
              <a:rPr lang="fi-FI" smtClean="0"/>
              <a:t>Muokkaa tekstin perustyylejä napsauttamalla</a:t>
            </a:r>
          </a:p>
        </p:txBody>
      </p:sp>
      <p:sp>
        <p:nvSpPr>
          <p:cNvPr id="4" name="Content Placeholder 3"/>
          <p:cNvSpPr>
            <a:spLocks noGrp="1"/>
          </p:cNvSpPr>
          <p:nvPr>
            <p:ph sz="half" idx="2"/>
          </p:nvPr>
        </p:nvSpPr>
        <p:spPr>
          <a:xfrm>
            <a:off x="4647600" y="2174400"/>
            <a:ext cx="3816000" cy="3952800"/>
          </a:xfrm>
        </p:spPr>
        <p:txBody>
          <a:bodyPr>
            <a:normAutofit/>
          </a:bodyPr>
          <a:lstStyle>
            <a:lvl1pPr>
              <a:defRPr sz="2200"/>
            </a:lvl1pPr>
            <a:lvl2pPr>
              <a:defRPr sz="2000"/>
            </a:lvl2pPr>
            <a:lvl3pPr>
              <a:defRPr sz="1600"/>
            </a:lvl3pPr>
            <a:lvl4pPr>
              <a:defRPr sz="1600"/>
            </a:lvl4pPr>
            <a:lvl5pPr>
              <a:defRPr sz="16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7" name="Date Placeholder 3"/>
          <p:cNvSpPr>
            <a:spLocks noGrp="1"/>
          </p:cNvSpPr>
          <p:nvPr>
            <p:ph type="dt" sz="half" idx="15"/>
          </p:nvPr>
        </p:nvSpPr>
        <p:spPr/>
        <p:txBody>
          <a:bodyPr/>
          <a:lstStyle>
            <a:lvl1pPr>
              <a:defRPr/>
            </a:lvl1pPr>
          </a:lstStyle>
          <a:p>
            <a:pPr>
              <a:defRPr/>
            </a:pPr>
            <a:fld id="{27B87336-B9AE-4950-A13E-2993569FC8DD}" type="datetime1">
              <a:rPr lang="fi-FI" smtClean="0"/>
              <a:pPr>
                <a:defRPr/>
              </a:pPr>
              <a:t>28.10.2015</a:t>
            </a:fld>
            <a:endParaRPr lang="fi-FI"/>
          </a:p>
        </p:txBody>
      </p:sp>
      <p:sp>
        <p:nvSpPr>
          <p:cNvPr id="8" name="Footer Placeholder 4"/>
          <p:cNvSpPr>
            <a:spLocks noGrp="1"/>
          </p:cNvSpPr>
          <p:nvPr>
            <p:ph type="ftr" sz="quarter" idx="16"/>
          </p:nvPr>
        </p:nvSpPr>
        <p:spPr/>
        <p:txBody>
          <a:bodyPr/>
          <a:lstStyle>
            <a:lvl1pPr>
              <a:defRPr/>
            </a:lvl1pPr>
          </a:lstStyle>
          <a:p>
            <a:pPr>
              <a:defRPr/>
            </a:pPr>
            <a:r>
              <a:rPr lang="fi-FI"/>
              <a:t>Erja Lindberg</a:t>
            </a:r>
          </a:p>
        </p:txBody>
      </p:sp>
      <p:sp>
        <p:nvSpPr>
          <p:cNvPr id="10" name="Slide Number Placeholder 5"/>
          <p:cNvSpPr>
            <a:spLocks noGrp="1"/>
          </p:cNvSpPr>
          <p:nvPr>
            <p:ph type="sldNum" sz="quarter" idx="17"/>
          </p:nvPr>
        </p:nvSpPr>
        <p:spPr/>
        <p:txBody>
          <a:bodyPr/>
          <a:lstStyle>
            <a:lvl1pPr>
              <a:defRPr/>
            </a:lvl1pPr>
          </a:lstStyle>
          <a:p>
            <a:pPr>
              <a:defRPr/>
            </a:pPr>
            <a:fld id="{D31D20F6-E11F-4217-A67A-8B0D30F05CCE}" type="slidenum">
              <a:rPr lang="fi-FI"/>
              <a:pPr>
                <a:defRPr/>
              </a:pPr>
              <a:t>‹#›</a:t>
            </a:fld>
            <a:endParaRPr lang="fi-FI"/>
          </a:p>
        </p:txBody>
      </p:sp>
    </p:spTree>
    <p:extLst>
      <p:ext uri="{BB962C8B-B14F-4D97-AF65-F5344CB8AC3E}">
        <p14:creationId xmlns:p14="http://schemas.microsoft.com/office/powerpoint/2010/main" val="28870332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ain otsikko">
    <p:spTree>
      <p:nvGrpSpPr>
        <p:cNvPr id="1" name=""/>
        <p:cNvGrpSpPr/>
        <p:nvPr/>
      </p:nvGrpSpPr>
      <p:grpSpPr>
        <a:xfrm>
          <a:off x="0" y="0"/>
          <a:ext cx="0" cy="0"/>
          <a:chOff x="0" y="0"/>
          <a:chExt cx="0" cy="0"/>
        </a:xfrm>
      </p:grpSpPr>
      <p:sp>
        <p:nvSpPr>
          <p:cNvPr id="5" name="Otsikko 4"/>
          <p:cNvSpPr>
            <a:spLocks noGrp="1"/>
          </p:cNvSpPr>
          <p:nvPr>
            <p:ph type="title"/>
          </p:nvPr>
        </p:nvSpPr>
        <p:spPr/>
        <p:txBody>
          <a:bodyPr/>
          <a:lstStyle/>
          <a:p>
            <a:r>
              <a:rPr lang="fi-FI" smtClean="0"/>
              <a:t>Muokkaa perustyyl. napsautt.</a:t>
            </a:r>
            <a:endParaRPr lang="fi-FI" dirty="0"/>
          </a:p>
        </p:txBody>
      </p:sp>
      <p:sp>
        <p:nvSpPr>
          <p:cNvPr id="3" name="Date Placeholder 3"/>
          <p:cNvSpPr>
            <a:spLocks noGrp="1"/>
          </p:cNvSpPr>
          <p:nvPr>
            <p:ph type="dt" sz="half" idx="10"/>
          </p:nvPr>
        </p:nvSpPr>
        <p:spPr/>
        <p:txBody>
          <a:bodyPr/>
          <a:lstStyle>
            <a:lvl1pPr>
              <a:defRPr/>
            </a:lvl1pPr>
          </a:lstStyle>
          <a:p>
            <a:pPr>
              <a:defRPr/>
            </a:pPr>
            <a:fld id="{9DC6CA54-5091-47E1-876E-C9CC16202FDC}" type="datetime1">
              <a:rPr lang="fi-FI" smtClean="0"/>
              <a:pPr>
                <a:defRPr/>
              </a:pPr>
              <a:t>28.10.2015</a:t>
            </a:fld>
            <a:endParaRPr lang="fi-FI"/>
          </a:p>
        </p:txBody>
      </p:sp>
      <p:sp>
        <p:nvSpPr>
          <p:cNvPr id="4" name="Footer Placeholder 4"/>
          <p:cNvSpPr>
            <a:spLocks noGrp="1"/>
          </p:cNvSpPr>
          <p:nvPr>
            <p:ph type="ftr" sz="quarter" idx="11"/>
          </p:nvPr>
        </p:nvSpPr>
        <p:spPr/>
        <p:txBody>
          <a:bodyPr/>
          <a:lstStyle>
            <a:lvl1pPr>
              <a:defRPr/>
            </a:lvl1pPr>
          </a:lstStyle>
          <a:p>
            <a:pPr>
              <a:defRPr/>
            </a:pPr>
            <a:r>
              <a:rPr lang="fi-FI"/>
              <a:t>Erja Lindberg</a:t>
            </a:r>
          </a:p>
        </p:txBody>
      </p:sp>
      <p:sp>
        <p:nvSpPr>
          <p:cNvPr id="6" name="Slide Number Placeholder 5"/>
          <p:cNvSpPr>
            <a:spLocks noGrp="1"/>
          </p:cNvSpPr>
          <p:nvPr>
            <p:ph type="sldNum" sz="quarter" idx="12"/>
          </p:nvPr>
        </p:nvSpPr>
        <p:spPr/>
        <p:txBody>
          <a:bodyPr/>
          <a:lstStyle>
            <a:lvl1pPr>
              <a:defRPr/>
            </a:lvl1pPr>
          </a:lstStyle>
          <a:p>
            <a:pPr>
              <a:defRPr/>
            </a:pPr>
            <a:fld id="{452E08D4-537C-4AD3-9E65-F6DE7FFEF615}" type="slidenum">
              <a:rPr lang="fi-FI"/>
              <a:pPr>
                <a:defRPr/>
              </a:pPr>
              <a:t>‹#›</a:t>
            </a:fld>
            <a:endParaRPr lang="fi-FI"/>
          </a:p>
        </p:txBody>
      </p:sp>
    </p:spTree>
    <p:extLst>
      <p:ext uri="{BB962C8B-B14F-4D97-AF65-F5344CB8AC3E}">
        <p14:creationId xmlns:p14="http://schemas.microsoft.com/office/powerpoint/2010/main" val="3368619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E7CDD84-BEC9-4452-B18B-3D901C54DAFF}" type="datetime1">
              <a:rPr lang="fi-FI" smtClean="0"/>
              <a:pPr>
                <a:defRPr/>
              </a:pPr>
              <a:t>28.10.2015</a:t>
            </a:fld>
            <a:endParaRPr lang="fi-FI"/>
          </a:p>
        </p:txBody>
      </p:sp>
      <p:sp>
        <p:nvSpPr>
          <p:cNvPr id="3" name="Footer Placeholder 4"/>
          <p:cNvSpPr>
            <a:spLocks noGrp="1"/>
          </p:cNvSpPr>
          <p:nvPr>
            <p:ph type="ftr" sz="quarter" idx="11"/>
          </p:nvPr>
        </p:nvSpPr>
        <p:spPr/>
        <p:txBody>
          <a:bodyPr/>
          <a:lstStyle>
            <a:lvl1pPr>
              <a:defRPr/>
            </a:lvl1pPr>
          </a:lstStyle>
          <a:p>
            <a:pPr>
              <a:defRPr/>
            </a:pPr>
            <a:r>
              <a:rPr lang="fi-FI"/>
              <a:t>Erja Lindberg</a:t>
            </a:r>
          </a:p>
        </p:txBody>
      </p:sp>
      <p:sp>
        <p:nvSpPr>
          <p:cNvPr id="4" name="Slide Number Placeholder 5"/>
          <p:cNvSpPr>
            <a:spLocks noGrp="1"/>
          </p:cNvSpPr>
          <p:nvPr>
            <p:ph type="sldNum" sz="quarter" idx="12"/>
          </p:nvPr>
        </p:nvSpPr>
        <p:spPr/>
        <p:txBody>
          <a:bodyPr/>
          <a:lstStyle>
            <a:lvl1pPr>
              <a:defRPr/>
            </a:lvl1pPr>
          </a:lstStyle>
          <a:p>
            <a:pPr>
              <a:defRPr/>
            </a:pPr>
            <a:fld id="{5B30247A-B37B-4959-8994-2796665F026E}" type="slidenum">
              <a:rPr lang="fi-FI"/>
              <a:pPr>
                <a:defRPr/>
              </a:pPr>
              <a:t>‹#›</a:t>
            </a:fld>
            <a:endParaRPr lang="fi-FI"/>
          </a:p>
        </p:txBody>
      </p:sp>
    </p:spTree>
    <p:extLst>
      <p:ext uri="{BB962C8B-B14F-4D97-AF65-F5344CB8AC3E}">
        <p14:creationId xmlns:p14="http://schemas.microsoft.com/office/powerpoint/2010/main" val="35847373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Otsikollinen sisältö">
    <p:spTree>
      <p:nvGrpSpPr>
        <p:cNvPr id="1" name=""/>
        <p:cNvGrpSpPr/>
        <p:nvPr/>
      </p:nvGrpSpPr>
      <p:grpSpPr>
        <a:xfrm>
          <a:off x="0" y="0"/>
          <a:ext cx="0" cy="0"/>
          <a:chOff x="0" y="0"/>
          <a:chExt cx="0" cy="0"/>
        </a:xfrm>
      </p:grpSpPr>
      <p:sp>
        <p:nvSpPr>
          <p:cNvPr id="6" name="Tekstin paikkamerkki 5"/>
          <p:cNvSpPr>
            <a:spLocks noGrp="1"/>
          </p:cNvSpPr>
          <p:nvPr>
            <p:ph type="body" sz="quarter" idx="13"/>
          </p:nvPr>
        </p:nvSpPr>
        <p:spPr>
          <a:xfrm>
            <a:off x="680400" y="273600"/>
            <a:ext cx="2970000" cy="1162800"/>
          </a:xfrm>
        </p:spPr>
        <p:txBody>
          <a:bodyPr tIns="0" rIns="90000" anchor="b">
            <a:normAutofit/>
          </a:bodyPr>
          <a:lstStyle>
            <a:lvl1pPr marL="0" indent="0">
              <a:buNone/>
              <a:defRPr sz="2000" b="1"/>
            </a:lvl1pPr>
            <a:lvl2pPr marL="457200" indent="0">
              <a:buNone/>
              <a:defRPr sz="2000" b="1"/>
            </a:lvl2pPr>
            <a:lvl3pPr marL="914400" indent="0">
              <a:buNone/>
              <a:defRPr sz="2000" b="1"/>
            </a:lvl3pPr>
            <a:lvl4pPr marL="1371600" indent="0">
              <a:buNone/>
              <a:defRPr sz="2000" b="1"/>
            </a:lvl4pPr>
            <a:lvl5pPr marL="1828800" indent="0">
              <a:buNone/>
              <a:defRPr sz="2000" b="1"/>
            </a:lvl5pPr>
          </a:lstStyle>
          <a:p>
            <a:pPr lvl="0"/>
            <a:r>
              <a:rPr lang="fi-FI" smtClean="0"/>
              <a:t>Muokkaa tekstin perustyylejä napsauttamalla</a:t>
            </a:r>
          </a:p>
        </p:txBody>
      </p:sp>
      <p:sp>
        <p:nvSpPr>
          <p:cNvPr id="8" name="Tekstin paikkamerkki 7"/>
          <p:cNvSpPr>
            <a:spLocks noGrp="1"/>
          </p:cNvSpPr>
          <p:nvPr>
            <p:ph type="body" sz="quarter" idx="14"/>
          </p:nvPr>
        </p:nvSpPr>
        <p:spPr>
          <a:xfrm>
            <a:off x="680400" y="1436400"/>
            <a:ext cx="2970000" cy="4690800"/>
          </a:xfrm>
        </p:spPr>
        <p:txBody>
          <a:bodyPr>
            <a:normAutofit/>
          </a:bodyPr>
          <a:lstStyle>
            <a:lvl1pPr marL="0" indent="0">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fi-FI" smtClean="0"/>
              <a:t>Muokkaa tekstin perustyylejä napsauttamalla</a:t>
            </a:r>
          </a:p>
        </p:txBody>
      </p:sp>
      <p:sp>
        <p:nvSpPr>
          <p:cNvPr id="10" name="Sisällön paikkamerkki 9"/>
          <p:cNvSpPr>
            <a:spLocks noGrp="1"/>
          </p:cNvSpPr>
          <p:nvPr>
            <p:ph sz="quarter" idx="15"/>
          </p:nvPr>
        </p:nvSpPr>
        <p:spPr>
          <a:xfrm>
            <a:off x="3747600" y="273599"/>
            <a:ext cx="4712400" cy="5853600"/>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5" name="Date Placeholder 3"/>
          <p:cNvSpPr>
            <a:spLocks noGrp="1"/>
          </p:cNvSpPr>
          <p:nvPr>
            <p:ph type="dt" sz="half" idx="16"/>
          </p:nvPr>
        </p:nvSpPr>
        <p:spPr/>
        <p:txBody>
          <a:bodyPr/>
          <a:lstStyle>
            <a:lvl1pPr>
              <a:defRPr/>
            </a:lvl1pPr>
          </a:lstStyle>
          <a:p>
            <a:pPr>
              <a:defRPr/>
            </a:pPr>
            <a:fld id="{AE81155E-0C68-4E2F-805F-2272D45EBB31}" type="datetime1">
              <a:rPr lang="fi-FI" smtClean="0"/>
              <a:pPr>
                <a:defRPr/>
              </a:pPr>
              <a:t>28.10.2015</a:t>
            </a:fld>
            <a:endParaRPr lang="fi-FI"/>
          </a:p>
        </p:txBody>
      </p:sp>
      <p:sp>
        <p:nvSpPr>
          <p:cNvPr id="7" name="Footer Placeholder 4"/>
          <p:cNvSpPr>
            <a:spLocks noGrp="1"/>
          </p:cNvSpPr>
          <p:nvPr>
            <p:ph type="ftr" sz="quarter" idx="17"/>
          </p:nvPr>
        </p:nvSpPr>
        <p:spPr/>
        <p:txBody>
          <a:bodyPr/>
          <a:lstStyle>
            <a:lvl1pPr>
              <a:defRPr/>
            </a:lvl1pPr>
          </a:lstStyle>
          <a:p>
            <a:pPr>
              <a:defRPr/>
            </a:pPr>
            <a:r>
              <a:rPr lang="fi-FI"/>
              <a:t>Erja Lindberg</a:t>
            </a:r>
          </a:p>
        </p:txBody>
      </p:sp>
      <p:sp>
        <p:nvSpPr>
          <p:cNvPr id="9" name="Slide Number Placeholder 5"/>
          <p:cNvSpPr>
            <a:spLocks noGrp="1"/>
          </p:cNvSpPr>
          <p:nvPr>
            <p:ph type="sldNum" sz="quarter" idx="18"/>
          </p:nvPr>
        </p:nvSpPr>
        <p:spPr/>
        <p:txBody>
          <a:bodyPr/>
          <a:lstStyle>
            <a:lvl1pPr>
              <a:defRPr/>
            </a:lvl1pPr>
          </a:lstStyle>
          <a:p>
            <a:pPr>
              <a:defRPr/>
            </a:pPr>
            <a:fld id="{F94C8363-1507-4645-9709-B82C1A733465}" type="slidenum">
              <a:rPr lang="fi-FI"/>
              <a:pPr>
                <a:defRPr/>
              </a:pPr>
              <a:t>‹#›</a:t>
            </a:fld>
            <a:endParaRPr lang="fi-FI"/>
          </a:p>
        </p:txBody>
      </p:sp>
    </p:spTree>
    <p:extLst>
      <p:ext uri="{BB962C8B-B14F-4D97-AF65-F5344CB8AC3E}">
        <p14:creationId xmlns:p14="http://schemas.microsoft.com/office/powerpoint/2010/main" val="17838889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Otsikollinen kuva">
    <p:spTree>
      <p:nvGrpSpPr>
        <p:cNvPr id="1" name=""/>
        <p:cNvGrpSpPr/>
        <p:nvPr/>
      </p:nvGrpSpPr>
      <p:grpSpPr>
        <a:xfrm>
          <a:off x="0" y="0"/>
          <a:ext cx="0" cy="0"/>
          <a:chOff x="0" y="0"/>
          <a:chExt cx="0" cy="0"/>
        </a:xfrm>
      </p:grpSpPr>
      <p:sp>
        <p:nvSpPr>
          <p:cNvPr id="6" name="Kuvan paikkamerkki 5"/>
          <p:cNvSpPr>
            <a:spLocks noGrp="1"/>
          </p:cNvSpPr>
          <p:nvPr>
            <p:ph type="pic" sz="quarter" idx="13"/>
          </p:nvPr>
        </p:nvSpPr>
        <p:spPr>
          <a:xfrm>
            <a:off x="680400" y="561600"/>
            <a:ext cx="5486400" cy="4114800"/>
          </a:xfrm>
        </p:spPr>
        <p:txBody>
          <a:bodyPr rtlCol="0">
            <a:normAutofit/>
          </a:bodyPr>
          <a:lstStyle/>
          <a:p>
            <a:pPr lvl="0"/>
            <a:r>
              <a:rPr lang="fi-FI" noProof="0" smtClean="0"/>
              <a:t>Lisää kuva napsauttamalla kuvaketta</a:t>
            </a:r>
            <a:endParaRPr lang="fi-FI" noProof="0"/>
          </a:p>
        </p:txBody>
      </p:sp>
      <p:sp>
        <p:nvSpPr>
          <p:cNvPr id="8" name="Tekstin paikkamerkki 7"/>
          <p:cNvSpPr>
            <a:spLocks noGrp="1"/>
          </p:cNvSpPr>
          <p:nvPr>
            <p:ph type="body" sz="quarter" idx="14"/>
          </p:nvPr>
        </p:nvSpPr>
        <p:spPr>
          <a:xfrm>
            <a:off x="680400" y="4748400"/>
            <a:ext cx="5486400" cy="565200"/>
          </a:xfrm>
        </p:spPr>
        <p:txBody>
          <a:bodyPr tIns="0" rIns="90000" anchor="b">
            <a:noAutofit/>
          </a:bodyPr>
          <a:lstStyle>
            <a:lvl1pPr marL="0" indent="0">
              <a:buNone/>
              <a:defRPr sz="2000" b="1"/>
            </a:lvl1pPr>
            <a:lvl2pPr marL="457200" indent="0">
              <a:buNone/>
              <a:defRPr/>
            </a:lvl2pPr>
            <a:lvl3pPr marL="914400" indent="0">
              <a:buNone/>
              <a:defRPr/>
            </a:lvl3pPr>
            <a:lvl4pPr marL="1371600" indent="0">
              <a:buNone/>
              <a:defRPr/>
            </a:lvl4pPr>
            <a:lvl5pPr marL="1828800" indent="0">
              <a:buNone/>
              <a:defRPr/>
            </a:lvl5pPr>
          </a:lstStyle>
          <a:p>
            <a:pPr lvl="0"/>
            <a:r>
              <a:rPr lang="fi-FI" smtClean="0"/>
              <a:t>Muokkaa tekstin perustyylejä napsauttamalla</a:t>
            </a:r>
          </a:p>
        </p:txBody>
      </p:sp>
      <p:sp>
        <p:nvSpPr>
          <p:cNvPr id="10" name="Tekstin paikkamerkki 9"/>
          <p:cNvSpPr>
            <a:spLocks noGrp="1"/>
          </p:cNvSpPr>
          <p:nvPr>
            <p:ph type="body" sz="quarter" idx="15"/>
          </p:nvPr>
        </p:nvSpPr>
        <p:spPr>
          <a:xfrm>
            <a:off x="687600" y="5317200"/>
            <a:ext cx="5486400" cy="806400"/>
          </a:xfrm>
        </p:spPr>
        <p:txBody>
          <a:bodyPr>
            <a:noAutofit/>
          </a:bodyPr>
          <a:lstStyle>
            <a:lvl1pPr marL="0" indent="0">
              <a:buNone/>
              <a:defRPr sz="1400">
                <a:solidFill>
                  <a:srgbClr val="00A6D6"/>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fi-FI" smtClean="0"/>
              <a:t>Muokkaa tekstin perustyylejä napsauttamalla</a:t>
            </a:r>
          </a:p>
        </p:txBody>
      </p:sp>
      <p:sp>
        <p:nvSpPr>
          <p:cNvPr id="5" name="Date Placeholder 3"/>
          <p:cNvSpPr>
            <a:spLocks noGrp="1"/>
          </p:cNvSpPr>
          <p:nvPr>
            <p:ph type="dt" sz="half" idx="16"/>
          </p:nvPr>
        </p:nvSpPr>
        <p:spPr/>
        <p:txBody>
          <a:bodyPr/>
          <a:lstStyle>
            <a:lvl1pPr>
              <a:defRPr/>
            </a:lvl1pPr>
          </a:lstStyle>
          <a:p>
            <a:pPr>
              <a:defRPr/>
            </a:pPr>
            <a:fld id="{E12445AA-1D5C-47BC-83C0-EB890095B8D0}" type="datetime1">
              <a:rPr lang="fi-FI" smtClean="0"/>
              <a:pPr>
                <a:defRPr/>
              </a:pPr>
              <a:t>28.10.2015</a:t>
            </a:fld>
            <a:endParaRPr lang="fi-FI"/>
          </a:p>
        </p:txBody>
      </p:sp>
      <p:sp>
        <p:nvSpPr>
          <p:cNvPr id="7" name="Footer Placeholder 4"/>
          <p:cNvSpPr>
            <a:spLocks noGrp="1"/>
          </p:cNvSpPr>
          <p:nvPr>
            <p:ph type="ftr" sz="quarter" idx="17"/>
          </p:nvPr>
        </p:nvSpPr>
        <p:spPr/>
        <p:txBody>
          <a:bodyPr/>
          <a:lstStyle>
            <a:lvl1pPr>
              <a:defRPr/>
            </a:lvl1pPr>
          </a:lstStyle>
          <a:p>
            <a:pPr>
              <a:defRPr/>
            </a:pPr>
            <a:r>
              <a:rPr lang="fi-FI"/>
              <a:t>Erja Lindberg</a:t>
            </a:r>
          </a:p>
        </p:txBody>
      </p:sp>
      <p:sp>
        <p:nvSpPr>
          <p:cNvPr id="9" name="Slide Number Placeholder 5"/>
          <p:cNvSpPr>
            <a:spLocks noGrp="1"/>
          </p:cNvSpPr>
          <p:nvPr>
            <p:ph type="sldNum" sz="quarter" idx="18"/>
          </p:nvPr>
        </p:nvSpPr>
        <p:spPr/>
        <p:txBody>
          <a:bodyPr/>
          <a:lstStyle>
            <a:lvl1pPr>
              <a:defRPr/>
            </a:lvl1pPr>
          </a:lstStyle>
          <a:p>
            <a:pPr>
              <a:defRPr/>
            </a:pPr>
            <a:fld id="{4E3BBB66-CE2C-4716-8DC2-449ADDD0CD50}" type="slidenum">
              <a:rPr lang="fi-FI"/>
              <a:pPr>
                <a:defRPr/>
              </a:pPr>
              <a:t>‹#›</a:t>
            </a:fld>
            <a:endParaRPr lang="fi-FI"/>
          </a:p>
        </p:txBody>
      </p:sp>
    </p:spTree>
    <p:extLst>
      <p:ext uri="{BB962C8B-B14F-4D97-AF65-F5344CB8AC3E}">
        <p14:creationId xmlns:p14="http://schemas.microsoft.com/office/powerpoint/2010/main" val="309580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Otsikkodia">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08575" y="2679700"/>
            <a:ext cx="4052888"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1663" y="579438"/>
            <a:ext cx="254793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2" name="Title 1"/>
          <p:cNvSpPr>
            <a:spLocks noGrp="1"/>
          </p:cNvSpPr>
          <p:nvPr>
            <p:ph type="ctrTitle"/>
          </p:nvPr>
        </p:nvSpPr>
        <p:spPr>
          <a:xfrm>
            <a:off x="680400" y="1825200"/>
            <a:ext cx="7297200" cy="14688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3301200"/>
            <a:ext cx="6102000" cy="1638000"/>
          </a:xfrm>
        </p:spPr>
        <p:txBody>
          <a:bodyPr>
            <a:normAutofit/>
          </a:bodyPr>
          <a:lstStyle>
            <a:lvl1pPr marL="0" indent="0" algn="l">
              <a:buNone/>
              <a:defRPr sz="26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fi-FI" dirty="0"/>
          </a:p>
        </p:txBody>
      </p:sp>
    </p:spTree>
    <p:extLst>
      <p:ext uri="{BB962C8B-B14F-4D97-AF65-F5344CB8AC3E}">
        <p14:creationId xmlns:p14="http://schemas.microsoft.com/office/powerpoint/2010/main" val="2807667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Muokkaa perustyyl. napsautt.</a:t>
            </a:r>
            <a:endParaRPr lang="fi-FI" dirty="0"/>
          </a:p>
        </p:txBody>
      </p:sp>
      <p:sp>
        <p:nvSpPr>
          <p:cNvPr id="3" name="Content Placeholder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Date Placeholder 3"/>
          <p:cNvSpPr>
            <a:spLocks noGrp="1"/>
          </p:cNvSpPr>
          <p:nvPr>
            <p:ph type="dt" sz="half" idx="10"/>
          </p:nvPr>
        </p:nvSpPr>
        <p:spPr/>
        <p:txBody>
          <a:bodyPr/>
          <a:lstStyle>
            <a:lvl1pPr>
              <a:defRPr/>
            </a:lvl1pPr>
          </a:lstStyle>
          <a:p>
            <a:pPr>
              <a:defRPr/>
            </a:pPr>
            <a:fld id="{C170DE5F-42B8-473B-AC39-FAAD9640ED71}" type="datetime1">
              <a:rPr lang="fi-FI" smtClean="0"/>
              <a:pPr>
                <a:defRPr/>
              </a:pPr>
              <a:t>28.10.2015</a:t>
            </a:fld>
            <a:endParaRPr lang="fi-FI"/>
          </a:p>
        </p:txBody>
      </p:sp>
      <p:sp>
        <p:nvSpPr>
          <p:cNvPr id="5" name="Footer Placeholder 4"/>
          <p:cNvSpPr>
            <a:spLocks noGrp="1"/>
          </p:cNvSpPr>
          <p:nvPr>
            <p:ph type="ftr" sz="quarter" idx="11"/>
          </p:nvPr>
        </p:nvSpPr>
        <p:spPr/>
        <p:txBody>
          <a:bodyPr/>
          <a:lstStyle>
            <a:lvl1pPr>
              <a:defRPr/>
            </a:lvl1pPr>
          </a:lstStyle>
          <a:p>
            <a:pPr>
              <a:defRPr/>
            </a:pPr>
            <a:r>
              <a:rPr lang="fi-FI"/>
              <a:t>Erja Lindberg</a:t>
            </a:r>
          </a:p>
        </p:txBody>
      </p:sp>
      <p:sp>
        <p:nvSpPr>
          <p:cNvPr id="6" name="Slide Number Placeholder 5"/>
          <p:cNvSpPr>
            <a:spLocks noGrp="1"/>
          </p:cNvSpPr>
          <p:nvPr>
            <p:ph type="sldNum" sz="quarter" idx="12"/>
          </p:nvPr>
        </p:nvSpPr>
        <p:spPr/>
        <p:txBody>
          <a:bodyPr/>
          <a:lstStyle>
            <a:lvl1pPr>
              <a:defRPr/>
            </a:lvl1pPr>
          </a:lstStyle>
          <a:p>
            <a:pPr>
              <a:defRPr/>
            </a:pPr>
            <a:fld id="{587D84C5-BB3C-4B45-8981-FD3A609E3D54}" type="slidenum">
              <a:rPr lang="fi-FI"/>
              <a:pPr>
                <a:defRPr/>
              </a:pPr>
              <a:t>‹#›</a:t>
            </a:fld>
            <a:endParaRPr lang="fi-FI"/>
          </a:p>
        </p:txBody>
      </p:sp>
    </p:spTree>
    <p:extLst>
      <p:ext uri="{BB962C8B-B14F-4D97-AF65-F5344CB8AC3E}">
        <p14:creationId xmlns:p14="http://schemas.microsoft.com/office/powerpoint/2010/main" val="33488334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Muokkaa perustyyl. napsautt.</a:t>
            </a:r>
            <a:endParaRPr lang="fi-FI" dirty="0"/>
          </a:p>
        </p:txBody>
      </p:sp>
      <p:sp>
        <p:nvSpPr>
          <p:cNvPr id="3" name="Content Placeholder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Date Placeholder 3"/>
          <p:cNvSpPr>
            <a:spLocks noGrp="1"/>
          </p:cNvSpPr>
          <p:nvPr>
            <p:ph type="dt" sz="half" idx="10"/>
          </p:nvPr>
        </p:nvSpPr>
        <p:spPr/>
        <p:txBody>
          <a:bodyPr/>
          <a:lstStyle>
            <a:lvl1pPr>
              <a:defRPr/>
            </a:lvl1pPr>
          </a:lstStyle>
          <a:p>
            <a:pPr>
              <a:defRPr/>
            </a:pPr>
            <a:fld id="{4672B648-0AF1-40B4-9CDB-6D9183233187}" type="datetime1">
              <a:rPr lang="fi-FI"/>
              <a:pPr>
                <a:defRPr/>
              </a:pPr>
              <a:t>28.10.2015</a:t>
            </a:fld>
            <a:endParaRPr lang="fi-FI"/>
          </a:p>
        </p:txBody>
      </p:sp>
      <p:sp>
        <p:nvSpPr>
          <p:cNvPr id="5" name="Footer Placeholder 4"/>
          <p:cNvSpPr>
            <a:spLocks noGrp="1"/>
          </p:cNvSpPr>
          <p:nvPr>
            <p:ph type="ftr" sz="quarter" idx="11"/>
          </p:nvPr>
        </p:nvSpPr>
        <p:spPr/>
        <p:txBody>
          <a:bodyPr/>
          <a:lstStyle>
            <a:lvl1pPr>
              <a:defRPr/>
            </a:lvl1pPr>
          </a:lstStyle>
          <a:p>
            <a:pPr>
              <a:defRPr/>
            </a:pPr>
            <a:r>
              <a:rPr lang="fi-FI"/>
              <a:t>Erja Lindberg</a:t>
            </a:r>
          </a:p>
        </p:txBody>
      </p:sp>
      <p:sp>
        <p:nvSpPr>
          <p:cNvPr id="6" name="Slide Number Placeholder 5"/>
          <p:cNvSpPr>
            <a:spLocks noGrp="1"/>
          </p:cNvSpPr>
          <p:nvPr>
            <p:ph type="sldNum" sz="quarter" idx="12"/>
          </p:nvPr>
        </p:nvSpPr>
        <p:spPr/>
        <p:txBody>
          <a:bodyPr/>
          <a:lstStyle>
            <a:lvl1pPr>
              <a:defRPr/>
            </a:lvl1pPr>
          </a:lstStyle>
          <a:p>
            <a:pPr>
              <a:defRPr/>
            </a:pPr>
            <a:fld id="{AC5FD346-8151-4980-A74D-DF5E63BA32D1}" type="slidenum">
              <a:rPr lang="fi-FI" altLang="fi-FI"/>
              <a:pPr>
                <a:defRPr/>
              </a:pPr>
              <a:t>‹#›</a:t>
            </a:fld>
            <a:endParaRPr lang="fi-FI" altLang="fi-FI"/>
          </a:p>
        </p:txBody>
      </p:sp>
    </p:spTree>
    <p:extLst>
      <p:ext uri="{BB962C8B-B14F-4D97-AF65-F5344CB8AC3E}">
        <p14:creationId xmlns:p14="http://schemas.microsoft.com/office/powerpoint/2010/main" val="27665835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Väliotsikkodia">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2413" y="3797300"/>
            <a:ext cx="3811587"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pic>
        <p:nvPicPr>
          <p:cNvPr id="6" name="Picture 6"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1825200"/>
            <a:ext cx="7297200" cy="1468800"/>
          </a:xfrm>
        </p:spPr>
        <p:txBody>
          <a:bodyPr rIns="90000"/>
          <a:lstStyle/>
          <a:p>
            <a:r>
              <a:rPr lang="fi-FI" noProof="0" smtClean="0"/>
              <a:t>Muokkaa perustyyl. napsautt.</a:t>
            </a:r>
            <a:endParaRPr lang="fi-FI" noProof="0" dirty="0"/>
          </a:p>
        </p:txBody>
      </p:sp>
      <p:sp>
        <p:nvSpPr>
          <p:cNvPr id="3" name="Subtitle 2"/>
          <p:cNvSpPr>
            <a:spLocks noGrp="1"/>
          </p:cNvSpPr>
          <p:nvPr>
            <p:ph type="subTitle" idx="1"/>
          </p:nvPr>
        </p:nvSpPr>
        <p:spPr>
          <a:xfrm>
            <a:off x="680400" y="3301200"/>
            <a:ext cx="6102000" cy="1638000"/>
          </a:xfrm>
        </p:spPr>
        <p:txBody>
          <a:bodyPr>
            <a:normAutofit/>
          </a:bodyPr>
          <a:lstStyle>
            <a:lvl1pPr marL="0" indent="0" algn="l">
              <a:buNone/>
              <a:defRPr sz="26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17477851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itle" preserve="1">
  <p:cSld name="Väliotsikkodia 2">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16"/>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18245953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Väliotsikkodia 3">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11"/>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1113" y="0"/>
            <a:ext cx="9144001"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23967999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Väliotsikkodia 4">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16"/>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454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41771714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Väliotsikkodia 5">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6"/>
          <p:cNvPicPr>
            <a:picLocks noChangeAspect="1"/>
          </p:cNvPicPr>
          <p:nvPr userDrawn="1"/>
        </p:nvPicPr>
        <p:blipFill>
          <a:blip r:embed="rId4">
            <a:extLst>
              <a:ext uri="{28A0092B-C50C-407E-A947-70E740481C1C}">
                <a14:useLocalDpi xmlns:a14="http://schemas.microsoft.com/office/drawing/2010/main" val="0"/>
              </a:ext>
            </a:extLst>
          </a:blip>
          <a:srcRect t="4851" b="20744"/>
          <a:stretch>
            <a:fillRect/>
          </a:stretch>
        </p:blipFill>
        <p:spPr bwMode="auto">
          <a:xfrm>
            <a:off x="0" y="-26988"/>
            <a:ext cx="9144000" cy="453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468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18019107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Väliotsikkodia 6">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16"/>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450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468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40694215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Väliotsikkodia 7">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11"/>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449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30255866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Väliotsikkodia 8">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16"/>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4763"/>
            <a:ext cx="9144000" cy="4530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40662216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Väliotsikkodia 9">
    <p:spTree>
      <p:nvGrpSpPr>
        <p:cNvPr id="1" name=""/>
        <p:cNvGrpSpPr/>
        <p:nvPr/>
      </p:nvGrpSpPr>
      <p:grpSpPr>
        <a:xfrm>
          <a:off x="0" y="0"/>
          <a:ext cx="0" cy="0"/>
          <a:chOff x="0" y="0"/>
          <a:chExt cx="0" cy="0"/>
        </a:xfrm>
      </p:grpSpPr>
      <p:sp>
        <p:nvSpPr>
          <p:cNvPr id="2" name="Title 1"/>
          <p:cNvSpPr>
            <a:spLocks noGrp="1"/>
          </p:cNvSpPr>
          <p:nvPr>
            <p:ph type="ctrTitle"/>
          </p:nvPr>
        </p:nvSpPr>
        <p:spPr>
          <a:xfrm>
            <a:off x="680400" y="4406400"/>
            <a:ext cx="7779600" cy="1360800"/>
          </a:xfrm>
        </p:spPr>
        <p:txBody>
          <a:bodyPr anchor="t"/>
          <a:lstStyle/>
          <a:p>
            <a:r>
              <a:rPr lang="fi-FI" smtClean="0"/>
              <a:t>Muokkaa perustyyl. napsautt.</a:t>
            </a:r>
            <a:endParaRPr lang="fi-FI" dirty="0"/>
          </a:p>
        </p:txBody>
      </p:sp>
      <p:sp>
        <p:nvSpPr>
          <p:cNvPr id="3" name="Subtitle 2"/>
          <p:cNvSpPr>
            <a:spLocks noGrp="1"/>
          </p:cNvSpPr>
          <p:nvPr>
            <p:ph type="subTitle" idx="1"/>
          </p:nvPr>
        </p:nvSpPr>
        <p:spPr>
          <a:xfrm>
            <a:off x="680400" y="2905200"/>
            <a:ext cx="7779600" cy="1501200"/>
          </a:xfrm>
        </p:spPr>
        <p:txBody>
          <a:bodyPr anchor="b">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fi-FI" dirty="0"/>
          </a:p>
        </p:txBody>
      </p:sp>
      <p:sp>
        <p:nvSpPr>
          <p:cNvPr id="4" name="Date Placeholder 3"/>
          <p:cNvSpPr>
            <a:spLocks noGrp="1"/>
          </p:cNvSpPr>
          <p:nvPr>
            <p:ph type="dt" sz="half" idx="10"/>
          </p:nvPr>
        </p:nvSpPr>
        <p:spPr/>
        <p:txBody>
          <a:bodyPr/>
          <a:lstStyle>
            <a:lvl1pPr>
              <a:defRPr/>
            </a:lvl1pPr>
          </a:lstStyle>
          <a:p>
            <a:pPr>
              <a:defRPr/>
            </a:pPr>
            <a:fld id="{980E7F82-E71E-442F-BD3A-A6AF1001485B}" type="datetime1">
              <a:rPr lang="fi-FI"/>
              <a:pPr>
                <a:defRPr/>
              </a:pPr>
              <a:t>28.10.2015</a:t>
            </a:fld>
            <a:endParaRPr lang="fi-FI"/>
          </a:p>
        </p:txBody>
      </p:sp>
      <p:sp>
        <p:nvSpPr>
          <p:cNvPr id="5" name="Footer Placeholder 4"/>
          <p:cNvSpPr>
            <a:spLocks noGrp="1"/>
          </p:cNvSpPr>
          <p:nvPr>
            <p:ph type="ftr" sz="quarter" idx="11"/>
          </p:nvPr>
        </p:nvSpPr>
        <p:spPr/>
        <p:txBody>
          <a:bodyPr/>
          <a:lstStyle>
            <a:lvl1pPr>
              <a:defRPr/>
            </a:lvl1pPr>
          </a:lstStyle>
          <a:p>
            <a:pPr>
              <a:defRPr/>
            </a:pPr>
            <a:r>
              <a:rPr lang="fi-FI"/>
              <a:t>Erja Lindberg</a:t>
            </a:r>
          </a:p>
        </p:txBody>
      </p:sp>
      <p:sp>
        <p:nvSpPr>
          <p:cNvPr id="6" name="Slide Number Placeholder 5"/>
          <p:cNvSpPr>
            <a:spLocks noGrp="1"/>
          </p:cNvSpPr>
          <p:nvPr>
            <p:ph type="sldNum" sz="quarter" idx="12"/>
          </p:nvPr>
        </p:nvSpPr>
        <p:spPr/>
        <p:txBody>
          <a:bodyPr/>
          <a:lstStyle>
            <a:lvl1pPr>
              <a:defRPr/>
            </a:lvl1pPr>
          </a:lstStyle>
          <a:p>
            <a:pPr>
              <a:defRPr/>
            </a:pPr>
            <a:fld id="{56F8A409-EBFE-43BF-8532-20B7CA335FE6}" type="slidenum">
              <a:rPr lang="fi-FI" altLang="fi-FI"/>
              <a:pPr>
                <a:defRPr/>
              </a:pPr>
              <a:t>‹#›</a:t>
            </a:fld>
            <a:endParaRPr lang="fi-FI" altLang="fi-FI"/>
          </a:p>
        </p:txBody>
      </p:sp>
    </p:spTree>
    <p:extLst>
      <p:ext uri="{BB962C8B-B14F-4D97-AF65-F5344CB8AC3E}">
        <p14:creationId xmlns:p14="http://schemas.microsoft.com/office/powerpoint/2010/main" val="160511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Väliotsikkodia">
    <p:bg>
      <p:bgPr>
        <a:solidFill>
          <a:schemeClr val="bg1"/>
        </a:solidFill>
        <a:effectLst/>
      </p:bgPr>
    </p:bg>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2413" y="3797300"/>
            <a:ext cx="3811587"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pic>
        <p:nvPicPr>
          <p:cNvPr id="6" name="Picture 6"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1825200"/>
            <a:ext cx="7297200" cy="1468800"/>
          </a:xfrm>
        </p:spPr>
        <p:txBody>
          <a:bodyPr rIns="90000"/>
          <a:lstStyle/>
          <a:p>
            <a:r>
              <a:rPr lang="fi-FI" noProof="0" smtClean="0"/>
              <a:t>Muokkaa perustyyl. napsautt.</a:t>
            </a:r>
            <a:endParaRPr lang="fi-FI" noProof="0" dirty="0"/>
          </a:p>
        </p:txBody>
      </p:sp>
      <p:sp>
        <p:nvSpPr>
          <p:cNvPr id="3" name="Subtitle 2"/>
          <p:cNvSpPr>
            <a:spLocks noGrp="1"/>
          </p:cNvSpPr>
          <p:nvPr>
            <p:ph type="subTitle" idx="1"/>
          </p:nvPr>
        </p:nvSpPr>
        <p:spPr>
          <a:xfrm>
            <a:off x="680400" y="3301200"/>
            <a:ext cx="6102000" cy="1638000"/>
          </a:xfrm>
        </p:spPr>
        <p:txBody>
          <a:bodyPr>
            <a:normAutofit/>
          </a:bodyPr>
          <a:lstStyle>
            <a:lvl1pPr marL="0" indent="0" algn="l">
              <a:buNone/>
              <a:defRPr sz="26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6683926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 preserve="1">
  <p:cSld name="Otsikko ja sisältö 2">
    <p:spTree>
      <p:nvGrpSpPr>
        <p:cNvPr id="1" name=""/>
        <p:cNvGrpSpPr/>
        <p:nvPr/>
      </p:nvGrpSpPr>
      <p:grpSpPr>
        <a:xfrm>
          <a:off x="0" y="0"/>
          <a:ext cx="0" cy="0"/>
          <a:chOff x="0" y="0"/>
          <a:chExt cx="0" cy="0"/>
        </a:xfrm>
      </p:grpSpPr>
      <p:pic>
        <p:nvPicPr>
          <p:cNvPr id="4" name="Picture 7" descr="ribbon_sisaltosivu-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72250" y="4521200"/>
            <a:ext cx="2571750"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pic>
        <p:nvPicPr>
          <p:cNvPr id="6" name="Picture 16"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fi-FI" smtClean="0"/>
              <a:t>Muokkaa perustyyl. napsautt.</a:t>
            </a:r>
            <a:endParaRPr lang="fi-FI" dirty="0"/>
          </a:p>
        </p:txBody>
      </p:sp>
      <p:sp>
        <p:nvSpPr>
          <p:cNvPr id="3" name="Content Placeholder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7" name="Date Placeholder 3"/>
          <p:cNvSpPr>
            <a:spLocks noGrp="1"/>
          </p:cNvSpPr>
          <p:nvPr>
            <p:ph type="dt" sz="half" idx="10"/>
          </p:nvPr>
        </p:nvSpPr>
        <p:spPr/>
        <p:txBody>
          <a:bodyPr/>
          <a:lstStyle>
            <a:lvl1pPr>
              <a:defRPr/>
            </a:lvl1pPr>
          </a:lstStyle>
          <a:p>
            <a:pPr>
              <a:defRPr/>
            </a:pPr>
            <a:fld id="{C598DB7F-773C-4916-B78F-2ECD2568A6DD}" type="datetime1">
              <a:rPr lang="fi-FI"/>
              <a:pPr>
                <a:defRPr/>
              </a:pPr>
              <a:t>28.10.2015</a:t>
            </a:fld>
            <a:endParaRPr lang="fi-FI"/>
          </a:p>
        </p:txBody>
      </p:sp>
      <p:sp>
        <p:nvSpPr>
          <p:cNvPr id="8" name="Footer Placeholder 4"/>
          <p:cNvSpPr>
            <a:spLocks noGrp="1"/>
          </p:cNvSpPr>
          <p:nvPr>
            <p:ph type="ftr" sz="quarter" idx="11"/>
          </p:nvPr>
        </p:nvSpPr>
        <p:spPr/>
        <p:txBody>
          <a:bodyPr/>
          <a:lstStyle>
            <a:lvl1pPr>
              <a:defRPr/>
            </a:lvl1pPr>
          </a:lstStyle>
          <a:p>
            <a:pPr>
              <a:defRPr/>
            </a:pPr>
            <a:r>
              <a:rPr lang="fi-FI"/>
              <a:t>Erja Lindberg</a:t>
            </a:r>
          </a:p>
        </p:txBody>
      </p:sp>
      <p:sp>
        <p:nvSpPr>
          <p:cNvPr id="9" name="Slide Number Placeholder 5"/>
          <p:cNvSpPr>
            <a:spLocks noGrp="1"/>
          </p:cNvSpPr>
          <p:nvPr>
            <p:ph type="sldNum" sz="quarter" idx="12"/>
          </p:nvPr>
        </p:nvSpPr>
        <p:spPr/>
        <p:txBody>
          <a:bodyPr/>
          <a:lstStyle>
            <a:lvl1pPr>
              <a:defRPr/>
            </a:lvl1pPr>
          </a:lstStyle>
          <a:p>
            <a:pPr>
              <a:defRPr/>
            </a:pPr>
            <a:fld id="{3D1BDDB4-8F46-48FF-BEA1-C0646CE8D32C}" type="slidenum">
              <a:rPr lang="fi-FI" altLang="fi-FI"/>
              <a:pPr>
                <a:defRPr/>
              </a:pPr>
              <a:t>‹#›</a:t>
            </a:fld>
            <a:endParaRPr lang="fi-FI" altLang="fi-FI"/>
          </a:p>
        </p:txBody>
      </p:sp>
    </p:spTree>
    <p:extLst>
      <p:ext uri="{BB962C8B-B14F-4D97-AF65-F5344CB8AC3E}">
        <p14:creationId xmlns:p14="http://schemas.microsoft.com/office/powerpoint/2010/main" val="1917387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Title 1"/>
          <p:cNvSpPr>
            <a:spLocks noGrp="1"/>
          </p:cNvSpPr>
          <p:nvPr>
            <p:ph type="title"/>
          </p:nvPr>
        </p:nvSpPr>
        <p:spPr>
          <a:xfrm>
            <a:off x="680400" y="274638"/>
            <a:ext cx="7779600" cy="1143000"/>
          </a:xfrm>
        </p:spPr>
        <p:txBody>
          <a:bodyPr rIns="90000"/>
          <a:lstStyle/>
          <a:p>
            <a:r>
              <a:rPr lang="fi-FI" smtClean="0"/>
              <a:t>Muokkaa perustyyl. napsautt.</a:t>
            </a:r>
            <a:endParaRPr lang="fi-FI" dirty="0"/>
          </a:p>
        </p:txBody>
      </p:sp>
      <p:sp>
        <p:nvSpPr>
          <p:cNvPr id="3" name="Content Placeholder 2"/>
          <p:cNvSpPr>
            <a:spLocks noGrp="1"/>
          </p:cNvSpPr>
          <p:nvPr>
            <p:ph sz="half" idx="1"/>
          </p:nvPr>
        </p:nvSpPr>
        <p:spPr>
          <a:xfrm>
            <a:off x="680400" y="1602000"/>
            <a:ext cx="3816000" cy="4525200"/>
          </a:xfrm>
        </p:spPr>
        <p:txBody>
          <a:bodyPr>
            <a:normAutofit/>
          </a:bodyPr>
          <a:lstStyle>
            <a:lvl1pPr>
              <a:defRPr sz="2200"/>
            </a:lvl1pPr>
            <a:lvl2pPr>
              <a:defRPr sz="2000"/>
            </a:lvl2pPr>
            <a:lvl3pPr>
              <a:defRPr sz="1600"/>
            </a:lvl3pPr>
            <a:lvl4pPr>
              <a:defRPr sz="1600"/>
            </a:lvl4pPr>
            <a:lvl5pPr>
              <a:defRPr sz="16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Content Placeholder 3"/>
          <p:cNvSpPr>
            <a:spLocks noGrp="1"/>
          </p:cNvSpPr>
          <p:nvPr>
            <p:ph sz="half" idx="2"/>
          </p:nvPr>
        </p:nvSpPr>
        <p:spPr>
          <a:xfrm>
            <a:off x="4647600" y="1602000"/>
            <a:ext cx="3816000" cy="4525200"/>
          </a:xfrm>
        </p:spPr>
        <p:txBody>
          <a:bodyPr>
            <a:normAutofit/>
          </a:bodyPr>
          <a:lstStyle>
            <a:lvl1pPr>
              <a:defRPr sz="2200"/>
            </a:lvl1pPr>
            <a:lvl2pPr>
              <a:defRPr sz="2000"/>
            </a:lvl2pPr>
            <a:lvl3pPr>
              <a:defRPr sz="1600"/>
            </a:lvl3pPr>
            <a:lvl4pPr>
              <a:defRPr sz="1600"/>
            </a:lvl4pPr>
            <a:lvl5pPr>
              <a:defRPr sz="16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5" name="Date Placeholder 3"/>
          <p:cNvSpPr>
            <a:spLocks noGrp="1"/>
          </p:cNvSpPr>
          <p:nvPr>
            <p:ph type="dt" sz="half" idx="10"/>
          </p:nvPr>
        </p:nvSpPr>
        <p:spPr/>
        <p:txBody>
          <a:bodyPr/>
          <a:lstStyle>
            <a:lvl1pPr>
              <a:defRPr/>
            </a:lvl1pPr>
          </a:lstStyle>
          <a:p>
            <a:pPr>
              <a:defRPr/>
            </a:pPr>
            <a:fld id="{F16F9C17-1F05-4FB6-A986-269FECF72A40}" type="datetime1">
              <a:rPr lang="fi-FI"/>
              <a:pPr>
                <a:defRPr/>
              </a:pPr>
              <a:t>28.10.2015</a:t>
            </a:fld>
            <a:endParaRPr lang="fi-FI"/>
          </a:p>
        </p:txBody>
      </p:sp>
      <p:sp>
        <p:nvSpPr>
          <p:cNvPr id="6" name="Footer Placeholder 4"/>
          <p:cNvSpPr>
            <a:spLocks noGrp="1"/>
          </p:cNvSpPr>
          <p:nvPr>
            <p:ph type="ftr" sz="quarter" idx="11"/>
          </p:nvPr>
        </p:nvSpPr>
        <p:spPr/>
        <p:txBody>
          <a:bodyPr/>
          <a:lstStyle>
            <a:lvl1pPr>
              <a:defRPr/>
            </a:lvl1pPr>
          </a:lstStyle>
          <a:p>
            <a:pPr>
              <a:defRPr/>
            </a:pPr>
            <a:r>
              <a:rPr lang="fi-FI"/>
              <a:t>Erja Lindberg</a:t>
            </a:r>
          </a:p>
        </p:txBody>
      </p:sp>
      <p:sp>
        <p:nvSpPr>
          <p:cNvPr id="7" name="Slide Number Placeholder 5"/>
          <p:cNvSpPr>
            <a:spLocks noGrp="1"/>
          </p:cNvSpPr>
          <p:nvPr>
            <p:ph type="sldNum" sz="quarter" idx="12"/>
          </p:nvPr>
        </p:nvSpPr>
        <p:spPr/>
        <p:txBody>
          <a:bodyPr/>
          <a:lstStyle>
            <a:lvl1pPr>
              <a:defRPr/>
            </a:lvl1pPr>
          </a:lstStyle>
          <a:p>
            <a:pPr>
              <a:defRPr/>
            </a:pPr>
            <a:fld id="{FA9F8583-8058-4750-A3C1-C6CF3F3EFF29}" type="slidenum">
              <a:rPr lang="fi-FI" altLang="fi-FI"/>
              <a:pPr>
                <a:defRPr/>
              </a:pPr>
              <a:t>‹#›</a:t>
            </a:fld>
            <a:endParaRPr lang="fi-FI" altLang="fi-FI"/>
          </a:p>
        </p:txBody>
      </p:sp>
    </p:spTree>
    <p:extLst>
      <p:ext uri="{BB962C8B-B14F-4D97-AF65-F5344CB8AC3E}">
        <p14:creationId xmlns:p14="http://schemas.microsoft.com/office/powerpoint/2010/main" val="8410331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Title 1"/>
          <p:cNvSpPr>
            <a:spLocks noGrp="1"/>
          </p:cNvSpPr>
          <p:nvPr>
            <p:ph type="title"/>
          </p:nvPr>
        </p:nvSpPr>
        <p:spPr>
          <a:xfrm>
            <a:off x="680400" y="274638"/>
            <a:ext cx="7779600" cy="1143000"/>
          </a:xfrm>
        </p:spPr>
        <p:txBody>
          <a:bodyPr rIns="90000"/>
          <a:lstStyle/>
          <a:p>
            <a:r>
              <a:rPr lang="fi-FI" smtClean="0"/>
              <a:t>Muokkaa perustyyl. napsautt.</a:t>
            </a:r>
            <a:endParaRPr lang="fi-FI" dirty="0"/>
          </a:p>
        </p:txBody>
      </p:sp>
      <p:sp>
        <p:nvSpPr>
          <p:cNvPr id="9" name="Tekstin paikkamerkki 8"/>
          <p:cNvSpPr>
            <a:spLocks noGrp="1"/>
          </p:cNvSpPr>
          <p:nvPr>
            <p:ph type="body" sz="quarter" idx="13"/>
          </p:nvPr>
        </p:nvSpPr>
        <p:spPr>
          <a:xfrm>
            <a:off x="680400" y="1533600"/>
            <a:ext cx="3816000" cy="640800"/>
          </a:xfrm>
        </p:spPr>
        <p:txBody>
          <a:bodyPr anchor="b">
            <a:noAutofit/>
          </a:bodyPr>
          <a:lstStyle>
            <a:lvl1pPr marL="0" indent="0">
              <a:buNone/>
              <a:defRPr sz="2200" b="1"/>
            </a:lvl1pPr>
            <a:lvl2pPr marL="457200" indent="0">
              <a:buNone/>
              <a:defRPr/>
            </a:lvl2pPr>
            <a:lvl3pPr marL="914400" indent="0">
              <a:buNone/>
              <a:defRPr/>
            </a:lvl3pPr>
            <a:lvl4pPr marL="1371600" indent="0">
              <a:buNone/>
              <a:defRPr/>
            </a:lvl4pPr>
            <a:lvl5pPr marL="1828800" indent="0">
              <a:buNone/>
              <a:defRPr/>
            </a:lvl5pPr>
          </a:lstStyle>
          <a:p>
            <a:pPr lvl="0"/>
            <a:r>
              <a:rPr lang="fi-FI" smtClean="0"/>
              <a:t>Muokkaa tekstin perustyylejä napsauttamalla</a:t>
            </a:r>
          </a:p>
        </p:txBody>
      </p:sp>
      <p:sp>
        <p:nvSpPr>
          <p:cNvPr id="3" name="Content Placeholder 2"/>
          <p:cNvSpPr>
            <a:spLocks noGrp="1"/>
          </p:cNvSpPr>
          <p:nvPr>
            <p:ph sz="half" idx="1"/>
          </p:nvPr>
        </p:nvSpPr>
        <p:spPr>
          <a:xfrm>
            <a:off x="680400" y="2174400"/>
            <a:ext cx="3816000" cy="3952800"/>
          </a:xfrm>
        </p:spPr>
        <p:txBody>
          <a:bodyPr>
            <a:normAutofit/>
          </a:bodyPr>
          <a:lstStyle>
            <a:lvl1pPr>
              <a:defRPr sz="2200"/>
            </a:lvl1pPr>
            <a:lvl2pPr>
              <a:defRPr sz="2000"/>
            </a:lvl2pPr>
            <a:lvl3pPr>
              <a:defRPr sz="1600"/>
            </a:lvl3pPr>
            <a:lvl4pPr>
              <a:defRPr sz="1600"/>
            </a:lvl4pPr>
            <a:lvl5pPr>
              <a:defRPr sz="16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11" name="Tekstin paikkamerkki 10"/>
          <p:cNvSpPr>
            <a:spLocks noGrp="1"/>
          </p:cNvSpPr>
          <p:nvPr>
            <p:ph type="body" sz="quarter" idx="14"/>
          </p:nvPr>
        </p:nvSpPr>
        <p:spPr>
          <a:xfrm>
            <a:off x="4643438" y="1533600"/>
            <a:ext cx="3816000" cy="640800"/>
          </a:xfrm>
        </p:spPr>
        <p:txBody>
          <a:bodyPr anchor="b">
            <a:noAutofit/>
          </a:bodyPr>
          <a:lstStyle>
            <a:lvl1pPr marL="0" indent="0">
              <a:buNone/>
              <a:defRPr sz="2200" b="1"/>
            </a:lvl1pPr>
            <a:lvl2pPr marL="457200" indent="0">
              <a:buNone/>
              <a:defRPr/>
            </a:lvl2pPr>
            <a:lvl3pPr marL="914400" indent="0">
              <a:buNone/>
              <a:defRPr/>
            </a:lvl3pPr>
            <a:lvl4pPr marL="1371600" indent="0">
              <a:buNone/>
              <a:defRPr/>
            </a:lvl4pPr>
            <a:lvl5pPr marL="1828800" indent="0">
              <a:buNone/>
              <a:defRPr/>
            </a:lvl5pPr>
          </a:lstStyle>
          <a:p>
            <a:pPr lvl="0"/>
            <a:r>
              <a:rPr lang="fi-FI" smtClean="0"/>
              <a:t>Muokkaa tekstin perustyylejä napsauttamalla</a:t>
            </a:r>
          </a:p>
        </p:txBody>
      </p:sp>
      <p:sp>
        <p:nvSpPr>
          <p:cNvPr id="4" name="Content Placeholder 3"/>
          <p:cNvSpPr>
            <a:spLocks noGrp="1"/>
          </p:cNvSpPr>
          <p:nvPr>
            <p:ph sz="half" idx="2"/>
          </p:nvPr>
        </p:nvSpPr>
        <p:spPr>
          <a:xfrm>
            <a:off x="4647600" y="2174400"/>
            <a:ext cx="3816000" cy="3952800"/>
          </a:xfrm>
        </p:spPr>
        <p:txBody>
          <a:bodyPr>
            <a:normAutofit/>
          </a:bodyPr>
          <a:lstStyle>
            <a:lvl1pPr>
              <a:defRPr sz="2200"/>
            </a:lvl1pPr>
            <a:lvl2pPr>
              <a:defRPr sz="2000"/>
            </a:lvl2pPr>
            <a:lvl3pPr>
              <a:defRPr sz="1600"/>
            </a:lvl3pPr>
            <a:lvl4pPr>
              <a:defRPr sz="1600"/>
            </a:lvl4pPr>
            <a:lvl5pPr>
              <a:defRPr sz="16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7" name="Date Placeholder 3"/>
          <p:cNvSpPr>
            <a:spLocks noGrp="1"/>
          </p:cNvSpPr>
          <p:nvPr>
            <p:ph type="dt" sz="half" idx="15"/>
          </p:nvPr>
        </p:nvSpPr>
        <p:spPr/>
        <p:txBody>
          <a:bodyPr/>
          <a:lstStyle>
            <a:lvl1pPr>
              <a:defRPr/>
            </a:lvl1pPr>
          </a:lstStyle>
          <a:p>
            <a:pPr>
              <a:defRPr/>
            </a:pPr>
            <a:fld id="{4C26ED46-0CF2-476A-BD7D-819C13C710ED}" type="datetime1">
              <a:rPr lang="fi-FI"/>
              <a:pPr>
                <a:defRPr/>
              </a:pPr>
              <a:t>28.10.2015</a:t>
            </a:fld>
            <a:endParaRPr lang="fi-FI"/>
          </a:p>
        </p:txBody>
      </p:sp>
      <p:sp>
        <p:nvSpPr>
          <p:cNvPr id="8" name="Footer Placeholder 4"/>
          <p:cNvSpPr>
            <a:spLocks noGrp="1"/>
          </p:cNvSpPr>
          <p:nvPr>
            <p:ph type="ftr" sz="quarter" idx="16"/>
          </p:nvPr>
        </p:nvSpPr>
        <p:spPr/>
        <p:txBody>
          <a:bodyPr/>
          <a:lstStyle>
            <a:lvl1pPr>
              <a:defRPr/>
            </a:lvl1pPr>
          </a:lstStyle>
          <a:p>
            <a:pPr>
              <a:defRPr/>
            </a:pPr>
            <a:r>
              <a:rPr lang="fi-FI"/>
              <a:t>Erja Lindberg</a:t>
            </a:r>
          </a:p>
        </p:txBody>
      </p:sp>
      <p:sp>
        <p:nvSpPr>
          <p:cNvPr id="10" name="Slide Number Placeholder 5"/>
          <p:cNvSpPr>
            <a:spLocks noGrp="1"/>
          </p:cNvSpPr>
          <p:nvPr>
            <p:ph type="sldNum" sz="quarter" idx="17"/>
          </p:nvPr>
        </p:nvSpPr>
        <p:spPr/>
        <p:txBody>
          <a:bodyPr/>
          <a:lstStyle>
            <a:lvl1pPr>
              <a:defRPr/>
            </a:lvl1pPr>
          </a:lstStyle>
          <a:p>
            <a:pPr>
              <a:defRPr/>
            </a:pPr>
            <a:fld id="{08C2F7CD-672A-4531-868C-0D0D7072CB92}" type="slidenum">
              <a:rPr lang="fi-FI" altLang="fi-FI"/>
              <a:pPr>
                <a:defRPr/>
              </a:pPr>
              <a:t>‹#›</a:t>
            </a:fld>
            <a:endParaRPr lang="fi-FI" altLang="fi-FI"/>
          </a:p>
        </p:txBody>
      </p:sp>
    </p:spTree>
    <p:extLst>
      <p:ext uri="{BB962C8B-B14F-4D97-AF65-F5344CB8AC3E}">
        <p14:creationId xmlns:p14="http://schemas.microsoft.com/office/powerpoint/2010/main" val="1542990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Vain otsikko">
    <p:spTree>
      <p:nvGrpSpPr>
        <p:cNvPr id="1" name=""/>
        <p:cNvGrpSpPr/>
        <p:nvPr/>
      </p:nvGrpSpPr>
      <p:grpSpPr>
        <a:xfrm>
          <a:off x="0" y="0"/>
          <a:ext cx="0" cy="0"/>
          <a:chOff x="0" y="0"/>
          <a:chExt cx="0" cy="0"/>
        </a:xfrm>
      </p:grpSpPr>
      <p:sp>
        <p:nvSpPr>
          <p:cNvPr id="5" name="Otsikko 4"/>
          <p:cNvSpPr>
            <a:spLocks noGrp="1"/>
          </p:cNvSpPr>
          <p:nvPr>
            <p:ph type="title"/>
          </p:nvPr>
        </p:nvSpPr>
        <p:spPr/>
        <p:txBody>
          <a:bodyPr/>
          <a:lstStyle/>
          <a:p>
            <a:r>
              <a:rPr lang="fi-FI" smtClean="0"/>
              <a:t>Muokkaa perustyyl. napsautt.</a:t>
            </a:r>
            <a:endParaRPr lang="fi-FI" dirty="0"/>
          </a:p>
        </p:txBody>
      </p:sp>
      <p:sp>
        <p:nvSpPr>
          <p:cNvPr id="3" name="Date Placeholder 3"/>
          <p:cNvSpPr>
            <a:spLocks noGrp="1"/>
          </p:cNvSpPr>
          <p:nvPr>
            <p:ph type="dt" sz="half" idx="10"/>
          </p:nvPr>
        </p:nvSpPr>
        <p:spPr/>
        <p:txBody>
          <a:bodyPr/>
          <a:lstStyle>
            <a:lvl1pPr>
              <a:defRPr/>
            </a:lvl1pPr>
          </a:lstStyle>
          <a:p>
            <a:pPr>
              <a:defRPr/>
            </a:pPr>
            <a:fld id="{27DFCECB-2BC8-47C6-A97E-D441128C0D3B}" type="datetime1">
              <a:rPr lang="fi-FI"/>
              <a:pPr>
                <a:defRPr/>
              </a:pPr>
              <a:t>28.10.2015</a:t>
            </a:fld>
            <a:endParaRPr lang="fi-FI"/>
          </a:p>
        </p:txBody>
      </p:sp>
      <p:sp>
        <p:nvSpPr>
          <p:cNvPr id="4" name="Footer Placeholder 4"/>
          <p:cNvSpPr>
            <a:spLocks noGrp="1"/>
          </p:cNvSpPr>
          <p:nvPr>
            <p:ph type="ftr" sz="quarter" idx="11"/>
          </p:nvPr>
        </p:nvSpPr>
        <p:spPr/>
        <p:txBody>
          <a:bodyPr/>
          <a:lstStyle>
            <a:lvl1pPr>
              <a:defRPr/>
            </a:lvl1pPr>
          </a:lstStyle>
          <a:p>
            <a:pPr>
              <a:defRPr/>
            </a:pPr>
            <a:r>
              <a:rPr lang="fi-FI"/>
              <a:t>Erja Lindberg</a:t>
            </a:r>
          </a:p>
        </p:txBody>
      </p:sp>
      <p:sp>
        <p:nvSpPr>
          <p:cNvPr id="6" name="Slide Number Placeholder 5"/>
          <p:cNvSpPr>
            <a:spLocks noGrp="1"/>
          </p:cNvSpPr>
          <p:nvPr>
            <p:ph type="sldNum" sz="quarter" idx="12"/>
          </p:nvPr>
        </p:nvSpPr>
        <p:spPr/>
        <p:txBody>
          <a:bodyPr/>
          <a:lstStyle>
            <a:lvl1pPr>
              <a:defRPr/>
            </a:lvl1pPr>
          </a:lstStyle>
          <a:p>
            <a:pPr>
              <a:defRPr/>
            </a:pPr>
            <a:fld id="{7DC51D6B-2D20-414E-8595-3FFF7393A701}" type="slidenum">
              <a:rPr lang="fi-FI" altLang="fi-FI"/>
              <a:pPr>
                <a:defRPr/>
              </a:pPr>
              <a:t>‹#›</a:t>
            </a:fld>
            <a:endParaRPr lang="fi-FI" altLang="fi-FI"/>
          </a:p>
        </p:txBody>
      </p:sp>
    </p:spTree>
    <p:extLst>
      <p:ext uri="{BB962C8B-B14F-4D97-AF65-F5344CB8AC3E}">
        <p14:creationId xmlns:p14="http://schemas.microsoft.com/office/powerpoint/2010/main" val="29681147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515E769-5601-4E73-9025-3BFDBB43EADC}" type="datetime1">
              <a:rPr lang="fi-FI"/>
              <a:pPr>
                <a:defRPr/>
              </a:pPr>
              <a:t>28.10.2015</a:t>
            </a:fld>
            <a:endParaRPr lang="fi-FI"/>
          </a:p>
        </p:txBody>
      </p:sp>
      <p:sp>
        <p:nvSpPr>
          <p:cNvPr id="3" name="Footer Placeholder 4"/>
          <p:cNvSpPr>
            <a:spLocks noGrp="1"/>
          </p:cNvSpPr>
          <p:nvPr>
            <p:ph type="ftr" sz="quarter" idx="11"/>
          </p:nvPr>
        </p:nvSpPr>
        <p:spPr/>
        <p:txBody>
          <a:bodyPr/>
          <a:lstStyle>
            <a:lvl1pPr>
              <a:defRPr/>
            </a:lvl1pPr>
          </a:lstStyle>
          <a:p>
            <a:pPr>
              <a:defRPr/>
            </a:pPr>
            <a:r>
              <a:rPr lang="fi-FI"/>
              <a:t>Erja Lindberg</a:t>
            </a:r>
          </a:p>
        </p:txBody>
      </p:sp>
      <p:sp>
        <p:nvSpPr>
          <p:cNvPr id="4" name="Slide Number Placeholder 5"/>
          <p:cNvSpPr>
            <a:spLocks noGrp="1"/>
          </p:cNvSpPr>
          <p:nvPr>
            <p:ph type="sldNum" sz="quarter" idx="12"/>
          </p:nvPr>
        </p:nvSpPr>
        <p:spPr/>
        <p:txBody>
          <a:bodyPr/>
          <a:lstStyle>
            <a:lvl1pPr>
              <a:defRPr/>
            </a:lvl1pPr>
          </a:lstStyle>
          <a:p>
            <a:pPr>
              <a:defRPr/>
            </a:pPr>
            <a:fld id="{0C105922-7345-4613-A397-717ACE073FAB}" type="slidenum">
              <a:rPr lang="fi-FI" altLang="fi-FI"/>
              <a:pPr>
                <a:defRPr/>
              </a:pPr>
              <a:t>‹#›</a:t>
            </a:fld>
            <a:endParaRPr lang="fi-FI" altLang="fi-FI"/>
          </a:p>
        </p:txBody>
      </p:sp>
    </p:spTree>
    <p:extLst>
      <p:ext uri="{BB962C8B-B14F-4D97-AF65-F5344CB8AC3E}">
        <p14:creationId xmlns:p14="http://schemas.microsoft.com/office/powerpoint/2010/main" val="34201535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Otsikollinen sisältö">
    <p:spTree>
      <p:nvGrpSpPr>
        <p:cNvPr id="1" name=""/>
        <p:cNvGrpSpPr/>
        <p:nvPr/>
      </p:nvGrpSpPr>
      <p:grpSpPr>
        <a:xfrm>
          <a:off x="0" y="0"/>
          <a:ext cx="0" cy="0"/>
          <a:chOff x="0" y="0"/>
          <a:chExt cx="0" cy="0"/>
        </a:xfrm>
      </p:grpSpPr>
      <p:sp>
        <p:nvSpPr>
          <p:cNvPr id="6" name="Tekstin paikkamerkki 5"/>
          <p:cNvSpPr>
            <a:spLocks noGrp="1"/>
          </p:cNvSpPr>
          <p:nvPr>
            <p:ph type="body" sz="quarter" idx="13"/>
          </p:nvPr>
        </p:nvSpPr>
        <p:spPr>
          <a:xfrm>
            <a:off x="680400" y="273600"/>
            <a:ext cx="2970000" cy="1162800"/>
          </a:xfrm>
        </p:spPr>
        <p:txBody>
          <a:bodyPr tIns="0" rIns="90000" anchor="b">
            <a:normAutofit/>
          </a:bodyPr>
          <a:lstStyle>
            <a:lvl1pPr marL="0" indent="0">
              <a:buNone/>
              <a:defRPr sz="2000" b="1"/>
            </a:lvl1pPr>
            <a:lvl2pPr marL="457200" indent="0">
              <a:buNone/>
              <a:defRPr sz="2000" b="1"/>
            </a:lvl2pPr>
            <a:lvl3pPr marL="914400" indent="0">
              <a:buNone/>
              <a:defRPr sz="2000" b="1"/>
            </a:lvl3pPr>
            <a:lvl4pPr marL="1371600" indent="0">
              <a:buNone/>
              <a:defRPr sz="2000" b="1"/>
            </a:lvl4pPr>
            <a:lvl5pPr marL="1828800" indent="0">
              <a:buNone/>
              <a:defRPr sz="2000" b="1"/>
            </a:lvl5pPr>
          </a:lstStyle>
          <a:p>
            <a:pPr lvl="0"/>
            <a:r>
              <a:rPr lang="fi-FI" smtClean="0"/>
              <a:t>Muokkaa tekstin perustyylejä napsauttamalla</a:t>
            </a:r>
          </a:p>
        </p:txBody>
      </p:sp>
      <p:sp>
        <p:nvSpPr>
          <p:cNvPr id="8" name="Tekstin paikkamerkki 7"/>
          <p:cNvSpPr>
            <a:spLocks noGrp="1"/>
          </p:cNvSpPr>
          <p:nvPr>
            <p:ph type="body" sz="quarter" idx="14"/>
          </p:nvPr>
        </p:nvSpPr>
        <p:spPr>
          <a:xfrm>
            <a:off x="680400" y="1436400"/>
            <a:ext cx="2970000" cy="4690800"/>
          </a:xfrm>
        </p:spPr>
        <p:txBody>
          <a:bodyPr>
            <a:normAutofit/>
          </a:bodyPr>
          <a:lstStyle>
            <a:lvl1pPr marL="0" indent="0">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fi-FI" smtClean="0"/>
              <a:t>Muokkaa tekstin perustyylejä napsauttamalla</a:t>
            </a:r>
          </a:p>
        </p:txBody>
      </p:sp>
      <p:sp>
        <p:nvSpPr>
          <p:cNvPr id="10" name="Sisällön paikkamerkki 9"/>
          <p:cNvSpPr>
            <a:spLocks noGrp="1"/>
          </p:cNvSpPr>
          <p:nvPr>
            <p:ph sz="quarter" idx="15"/>
          </p:nvPr>
        </p:nvSpPr>
        <p:spPr>
          <a:xfrm>
            <a:off x="3747600" y="273599"/>
            <a:ext cx="4712400" cy="5853600"/>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5" name="Date Placeholder 3"/>
          <p:cNvSpPr>
            <a:spLocks noGrp="1"/>
          </p:cNvSpPr>
          <p:nvPr>
            <p:ph type="dt" sz="half" idx="16"/>
          </p:nvPr>
        </p:nvSpPr>
        <p:spPr/>
        <p:txBody>
          <a:bodyPr/>
          <a:lstStyle>
            <a:lvl1pPr>
              <a:defRPr/>
            </a:lvl1pPr>
          </a:lstStyle>
          <a:p>
            <a:pPr>
              <a:defRPr/>
            </a:pPr>
            <a:fld id="{046BC9E2-8E57-4826-8AF1-137967D645CC}" type="datetime1">
              <a:rPr lang="fi-FI"/>
              <a:pPr>
                <a:defRPr/>
              </a:pPr>
              <a:t>28.10.2015</a:t>
            </a:fld>
            <a:endParaRPr lang="fi-FI"/>
          </a:p>
        </p:txBody>
      </p:sp>
      <p:sp>
        <p:nvSpPr>
          <p:cNvPr id="7" name="Footer Placeholder 4"/>
          <p:cNvSpPr>
            <a:spLocks noGrp="1"/>
          </p:cNvSpPr>
          <p:nvPr>
            <p:ph type="ftr" sz="quarter" idx="17"/>
          </p:nvPr>
        </p:nvSpPr>
        <p:spPr/>
        <p:txBody>
          <a:bodyPr/>
          <a:lstStyle>
            <a:lvl1pPr>
              <a:defRPr/>
            </a:lvl1pPr>
          </a:lstStyle>
          <a:p>
            <a:pPr>
              <a:defRPr/>
            </a:pPr>
            <a:r>
              <a:rPr lang="fi-FI"/>
              <a:t>Erja Lindberg</a:t>
            </a:r>
          </a:p>
        </p:txBody>
      </p:sp>
      <p:sp>
        <p:nvSpPr>
          <p:cNvPr id="9" name="Slide Number Placeholder 5"/>
          <p:cNvSpPr>
            <a:spLocks noGrp="1"/>
          </p:cNvSpPr>
          <p:nvPr>
            <p:ph type="sldNum" sz="quarter" idx="18"/>
          </p:nvPr>
        </p:nvSpPr>
        <p:spPr/>
        <p:txBody>
          <a:bodyPr/>
          <a:lstStyle>
            <a:lvl1pPr>
              <a:defRPr/>
            </a:lvl1pPr>
          </a:lstStyle>
          <a:p>
            <a:pPr>
              <a:defRPr/>
            </a:pPr>
            <a:fld id="{031F878D-55F9-4969-B6BD-2504FF470253}" type="slidenum">
              <a:rPr lang="fi-FI" altLang="fi-FI"/>
              <a:pPr>
                <a:defRPr/>
              </a:pPr>
              <a:t>‹#›</a:t>
            </a:fld>
            <a:endParaRPr lang="fi-FI" altLang="fi-FI"/>
          </a:p>
        </p:txBody>
      </p:sp>
    </p:spTree>
    <p:extLst>
      <p:ext uri="{BB962C8B-B14F-4D97-AF65-F5344CB8AC3E}">
        <p14:creationId xmlns:p14="http://schemas.microsoft.com/office/powerpoint/2010/main" val="42668104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Otsikollinen kuva">
    <p:spTree>
      <p:nvGrpSpPr>
        <p:cNvPr id="1" name=""/>
        <p:cNvGrpSpPr/>
        <p:nvPr/>
      </p:nvGrpSpPr>
      <p:grpSpPr>
        <a:xfrm>
          <a:off x="0" y="0"/>
          <a:ext cx="0" cy="0"/>
          <a:chOff x="0" y="0"/>
          <a:chExt cx="0" cy="0"/>
        </a:xfrm>
      </p:grpSpPr>
      <p:sp>
        <p:nvSpPr>
          <p:cNvPr id="6" name="Kuvan paikkamerkki 5"/>
          <p:cNvSpPr>
            <a:spLocks noGrp="1"/>
          </p:cNvSpPr>
          <p:nvPr>
            <p:ph type="pic" sz="quarter" idx="13"/>
          </p:nvPr>
        </p:nvSpPr>
        <p:spPr>
          <a:xfrm>
            <a:off x="680400" y="561600"/>
            <a:ext cx="5486400" cy="4114800"/>
          </a:xfrm>
        </p:spPr>
        <p:txBody>
          <a:bodyPr rtlCol="0">
            <a:normAutofit/>
          </a:bodyPr>
          <a:lstStyle/>
          <a:p>
            <a:pPr lvl="0"/>
            <a:r>
              <a:rPr lang="fi-FI" noProof="0" smtClean="0"/>
              <a:t>Lisää kuva napsauttamalla kuvaketta</a:t>
            </a:r>
            <a:endParaRPr lang="fi-FI" noProof="0"/>
          </a:p>
        </p:txBody>
      </p:sp>
      <p:sp>
        <p:nvSpPr>
          <p:cNvPr id="8" name="Tekstin paikkamerkki 7"/>
          <p:cNvSpPr>
            <a:spLocks noGrp="1"/>
          </p:cNvSpPr>
          <p:nvPr>
            <p:ph type="body" sz="quarter" idx="14"/>
          </p:nvPr>
        </p:nvSpPr>
        <p:spPr>
          <a:xfrm>
            <a:off x="680400" y="4748400"/>
            <a:ext cx="5486400" cy="565200"/>
          </a:xfrm>
        </p:spPr>
        <p:txBody>
          <a:bodyPr tIns="0" rIns="90000" anchor="b">
            <a:noAutofit/>
          </a:bodyPr>
          <a:lstStyle>
            <a:lvl1pPr marL="0" indent="0">
              <a:buNone/>
              <a:defRPr sz="2000" b="1"/>
            </a:lvl1pPr>
            <a:lvl2pPr marL="457200" indent="0">
              <a:buNone/>
              <a:defRPr/>
            </a:lvl2pPr>
            <a:lvl3pPr marL="914400" indent="0">
              <a:buNone/>
              <a:defRPr/>
            </a:lvl3pPr>
            <a:lvl4pPr marL="1371600" indent="0">
              <a:buNone/>
              <a:defRPr/>
            </a:lvl4pPr>
            <a:lvl5pPr marL="1828800" indent="0">
              <a:buNone/>
              <a:defRPr/>
            </a:lvl5pPr>
          </a:lstStyle>
          <a:p>
            <a:pPr lvl="0"/>
            <a:r>
              <a:rPr lang="fi-FI" smtClean="0"/>
              <a:t>Muokkaa tekstin perustyylejä napsauttamalla</a:t>
            </a:r>
          </a:p>
        </p:txBody>
      </p:sp>
      <p:sp>
        <p:nvSpPr>
          <p:cNvPr id="10" name="Tekstin paikkamerkki 9"/>
          <p:cNvSpPr>
            <a:spLocks noGrp="1"/>
          </p:cNvSpPr>
          <p:nvPr>
            <p:ph type="body" sz="quarter" idx="15"/>
          </p:nvPr>
        </p:nvSpPr>
        <p:spPr>
          <a:xfrm>
            <a:off x="687600" y="5317200"/>
            <a:ext cx="5486400" cy="806400"/>
          </a:xfrm>
        </p:spPr>
        <p:txBody>
          <a:bodyPr>
            <a:noAutofit/>
          </a:bodyPr>
          <a:lstStyle>
            <a:lvl1pPr marL="0" indent="0">
              <a:buNone/>
              <a:defRPr sz="1400">
                <a:solidFill>
                  <a:srgbClr val="00A6D6"/>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fi-FI" smtClean="0"/>
              <a:t>Muokkaa tekstin perustyylejä napsauttamalla</a:t>
            </a:r>
          </a:p>
        </p:txBody>
      </p:sp>
      <p:sp>
        <p:nvSpPr>
          <p:cNvPr id="5" name="Date Placeholder 3"/>
          <p:cNvSpPr>
            <a:spLocks noGrp="1"/>
          </p:cNvSpPr>
          <p:nvPr>
            <p:ph type="dt" sz="half" idx="16"/>
          </p:nvPr>
        </p:nvSpPr>
        <p:spPr/>
        <p:txBody>
          <a:bodyPr/>
          <a:lstStyle>
            <a:lvl1pPr>
              <a:defRPr/>
            </a:lvl1pPr>
          </a:lstStyle>
          <a:p>
            <a:pPr>
              <a:defRPr/>
            </a:pPr>
            <a:fld id="{09395B01-4BE5-4C45-9B57-703477BDDC00}" type="datetime1">
              <a:rPr lang="fi-FI"/>
              <a:pPr>
                <a:defRPr/>
              </a:pPr>
              <a:t>28.10.2015</a:t>
            </a:fld>
            <a:endParaRPr lang="fi-FI"/>
          </a:p>
        </p:txBody>
      </p:sp>
      <p:sp>
        <p:nvSpPr>
          <p:cNvPr id="7" name="Footer Placeholder 4"/>
          <p:cNvSpPr>
            <a:spLocks noGrp="1"/>
          </p:cNvSpPr>
          <p:nvPr>
            <p:ph type="ftr" sz="quarter" idx="17"/>
          </p:nvPr>
        </p:nvSpPr>
        <p:spPr/>
        <p:txBody>
          <a:bodyPr/>
          <a:lstStyle>
            <a:lvl1pPr>
              <a:defRPr/>
            </a:lvl1pPr>
          </a:lstStyle>
          <a:p>
            <a:pPr>
              <a:defRPr/>
            </a:pPr>
            <a:r>
              <a:rPr lang="fi-FI"/>
              <a:t>Erja Lindberg</a:t>
            </a:r>
          </a:p>
        </p:txBody>
      </p:sp>
      <p:sp>
        <p:nvSpPr>
          <p:cNvPr id="9" name="Slide Number Placeholder 5"/>
          <p:cNvSpPr>
            <a:spLocks noGrp="1"/>
          </p:cNvSpPr>
          <p:nvPr>
            <p:ph type="sldNum" sz="quarter" idx="18"/>
          </p:nvPr>
        </p:nvSpPr>
        <p:spPr/>
        <p:txBody>
          <a:bodyPr/>
          <a:lstStyle>
            <a:lvl1pPr>
              <a:defRPr/>
            </a:lvl1pPr>
          </a:lstStyle>
          <a:p>
            <a:pPr>
              <a:defRPr/>
            </a:pPr>
            <a:fld id="{874A2EB0-7386-4385-937F-F67EA160303D}" type="slidenum">
              <a:rPr lang="fi-FI" altLang="fi-FI"/>
              <a:pPr>
                <a:defRPr/>
              </a:pPr>
              <a:t>‹#›</a:t>
            </a:fld>
            <a:endParaRPr lang="fi-FI" altLang="fi-FI"/>
          </a:p>
        </p:txBody>
      </p:sp>
    </p:spTree>
    <p:extLst>
      <p:ext uri="{BB962C8B-B14F-4D97-AF65-F5344CB8AC3E}">
        <p14:creationId xmlns:p14="http://schemas.microsoft.com/office/powerpoint/2010/main" val="22583159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Otsikkodia">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08575" y="2679700"/>
            <a:ext cx="4052888"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7"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1663" y="579438"/>
            <a:ext cx="254793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2" name="Title 1"/>
          <p:cNvSpPr>
            <a:spLocks noGrp="1"/>
          </p:cNvSpPr>
          <p:nvPr>
            <p:ph type="ctrTitle"/>
          </p:nvPr>
        </p:nvSpPr>
        <p:spPr>
          <a:xfrm>
            <a:off x="680400" y="1825200"/>
            <a:ext cx="7297200" cy="14688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3301200"/>
            <a:ext cx="6102000" cy="1638000"/>
          </a:xfrm>
        </p:spPr>
        <p:txBody>
          <a:bodyPr>
            <a:normAutofit/>
          </a:bodyPr>
          <a:lstStyle>
            <a:lvl1pPr marL="0" indent="0" algn="l">
              <a:buNone/>
              <a:defRPr sz="26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fi-FI" dirty="0"/>
          </a:p>
        </p:txBody>
      </p:sp>
    </p:spTree>
    <p:extLst>
      <p:ext uri="{BB962C8B-B14F-4D97-AF65-F5344CB8AC3E}">
        <p14:creationId xmlns:p14="http://schemas.microsoft.com/office/powerpoint/2010/main" val="9330872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smtClean="0"/>
              <a:t>Muokkaa perustyyl. napsautt.</a:t>
            </a:r>
            <a:endParaRPr lang="fi-FI" dirty="0"/>
          </a:p>
        </p:txBody>
      </p:sp>
      <p:sp>
        <p:nvSpPr>
          <p:cNvPr id="3" name="Content Placeholder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Date Placeholder 3"/>
          <p:cNvSpPr>
            <a:spLocks noGrp="1"/>
          </p:cNvSpPr>
          <p:nvPr>
            <p:ph type="dt" sz="half" idx="10"/>
          </p:nvPr>
        </p:nvSpPr>
        <p:spPr/>
        <p:txBody>
          <a:bodyPr/>
          <a:lstStyle>
            <a:lvl1pPr>
              <a:defRPr/>
            </a:lvl1pPr>
          </a:lstStyle>
          <a:p>
            <a:pPr>
              <a:defRPr/>
            </a:pPr>
            <a:fld id="{EA53C13C-0A96-4539-810F-B0077F6571CE}" type="datetime1">
              <a:rPr lang="fi-FI" smtClean="0"/>
              <a:pPr>
                <a:defRPr/>
              </a:pPr>
              <a:t>28.10.2015</a:t>
            </a:fld>
            <a:endParaRPr lang="fi-FI"/>
          </a:p>
        </p:txBody>
      </p:sp>
      <p:sp>
        <p:nvSpPr>
          <p:cNvPr id="5" name="Footer Placeholder 4"/>
          <p:cNvSpPr>
            <a:spLocks noGrp="1"/>
          </p:cNvSpPr>
          <p:nvPr>
            <p:ph type="ftr" sz="quarter" idx="11"/>
          </p:nvPr>
        </p:nvSpPr>
        <p:spPr/>
        <p:txBody>
          <a:bodyPr/>
          <a:lstStyle>
            <a:lvl1pPr>
              <a:defRPr/>
            </a:lvl1pPr>
          </a:lstStyle>
          <a:p>
            <a:pPr>
              <a:defRPr/>
            </a:pPr>
            <a:r>
              <a:rPr lang="fi-FI" smtClean="0"/>
              <a:t>Erja Lindberg</a:t>
            </a:r>
            <a:endParaRPr lang="fi-FI"/>
          </a:p>
        </p:txBody>
      </p:sp>
      <p:sp>
        <p:nvSpPr>
          <p:cNvPr id="6" name="Slide Number Placeholder 5"/>
          <p:cNvSpPr>
            <a:spLocks noGrp="1"/>
          </p:cNvSpPr>
          <p:nvPr>
            <p:ph type="sldNum" sz="quarter" idx="12"/>
          </p:nvPr>
        </p:nvSpPr>
        <p:spPr/>
        <p:txBody>
          <a:bodyPr/>
          <a:lstStyle>
            <a:lvl1pPr>
              <a:defRPr/>
            </a:lvl1pPr>
          </a:lstStyle>
          <a:p>
            <a:pPr>
              <a:defRPr/>
            </a:pPr>
            <a:fld id="{7ECA1EEA-EE6E-4CA8-A48A-72A7EC654A38}" type="slidenum">
              <a:rPr lang="fi-FI" altLang="fi-FI"/>
              <a:pPr>
                <a:defRPr/>
              </a:pPr>
              <a:t>‹#›</a:t>
            </a:fld>
            <a:endParaRPr lang="fi-FI" altLang="fi-FI"/>
          </a:p>
        </p:txBody>
      </p:sp>
    </p:spTree>
    <p:extLst>
      <p:ext uri="{BB962C8B-B14F-4D97-AF65-F5344CB8AC3E}">
        <p14:creationId xmlns:p14="http://schemas.microsoft.com/office/powerpoint/2010/main" val="16933487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itle" preserve="1">
  <p:cSld name="Väliotsikkodia">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332413" y="3797300"/>
            <a:ext cx="3811587"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pic>
        <p:nvPicPr>
          <p:cNvPr id="6" name="Picture 6"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1825200"/>
            <a:ext cx="7297200" cy="1468800"/>
          </a:xfrm>
        </p:spPr>
        <p:txBody>
          <a:bodyPr rIns="90000"/>
          <a:lstStyle/>
          <a:p>
            <a:r>
              <a:rPr lang="fi-FI" noProof="0" smtClean="0"/>
              <a:t>Muokkaa perustyyl. napsautt.</a:t>
            </a:r>
            <a:endParaRPr lang="fi-FI" noProof="0" dirty="0"/>
          </a:p>
        </p:txBody>
      </p:sp>
      <p:sp>
        <p:nvSpPr>
          <p:cNvPr id="3" name="Subtitle 2"/>
          <p:cNvSpPr>
            <a:spLocks noGrp="1"/>
          </p:cNvSpPr>
          <p:nvPr>
            <p:ph type="subTitle" idx="1"/>
          </p:nvPr>
        </p:nvSpPr>
        <p:spPr>
          <a:xfrm>
            <a:off x="680400" y="3301200"/>
            <a:ext cx="6102000" cy="1638000"/>
          </a:xfrm>
        </p:spPr>
        <p:txBody>
          <a:bodyPr>
            <a:normAutofit/>
          </a:bodyPr>
          <a:lstStyle>
            <a:lvl1pPr marL="0" indent="0" algn="l">
              <a:buNone/>
              <a:defRPr sz="26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
        <p:nvSpPr>
          <p:cNvPr id="7" name="Päivämäärän paikkamerkki 3"/>
          <p:cNvSpPr>
            <a:spLocks noGrp="1"/>
          </p:cNvSpPr>
          <p:nvPr>
            <p:ph type="dt" sz="half" idx="10"/>
          </p:nvPr>
        </p:nvSpPr>
        <p:spPr/>
        <p:txBody>
          <a:bodyPr/>
          <a:lstStyle>
            <a:lvl1pPr>
              <a:defRPr/>
            </a:lvl1pPr>
          </a:lstStyle>
          <a:p>
            <a:pPr>
              <a:defRPr/>
            </a:pPr>
            <a:fld id="{32AA2493-FF2E-4358-AE32-BE759A95DD5C}" type="datetime1">
              <a:rPr lang="fi-FI" smtClean="0"/>
              <a:pPr>
                <a:defRPr/>
              </a:pPr>
              <a:t>28.10.2015</a:t>
            </a:fld>
            <a:endParaRPr lang="fi-FI"/>
          </a:p>
        </p:txBody>
      </p:sp>
      <p:sp>
        <p:nvSpPr>
          <p:cNvPr id="8" name="Alatunnisteen paikkamerkki 4"/>
          <p:cNvSpPr>
            <a:spLocks noGrp="1"/>
          </p:cNvSpPr>
          <p:nvPr>
            <p:ph type="ftr" sz="quarter" idx="11"/>
          </p:nvPr>
        </p:nvSpPr>
        <p:spPr/>
        <p:txBody>
          <a:bodyPr/>
          <a:lstStyle>
            <a:lvl1pPr>
              <a:defRPr/>
            </a:lvl1pPr>
          </a:lstStyle>
          <a:p>
            <a:pPr>
              <a:defRPr/>
            </a:pPr>
            <a:r>
              <a:rPr lang="fi-FI" smtClean="0"/>
              <a:t>Erja Lindberg</a:t>
            </a:r>
            <a:endParaRPr lang="fi-FI"/>
          </a:p>
        </p:txBody>
      </p:sp>
      <p:sp>
        <p:nvSpPr>
          <p:cNvPr id="9" name="Dian numeron paikkamerkki 5"/>
          <p:cNvSpPr>
            <a:spLocks noGrp="1"/>
          </p:cNvSpPr>
          <p:nvPr>
            <p:ph type="sldNum" sz="quarter" idx="12"/>
          </p:nvPr>
        </p:nvSpPr>
        <p:spPr/>
        <p:txBody>
          <a:bodyPr/>
          <a:lstStyle>
            <a:lvl1pPr>
              <a:defRPr/>
            </a:lvl1pPr>
          </a:lstStyle>
          <a:p>
            <a:pPr>
              <a:defRPr/>
            </a:pPr>
            <a:fld id="{9492445F-02C5-45BA-A844-6FC35A8CBC9D}" type="slidenum">
              <a:rPr lang="fi-FI" altLang="fi-FI"/>
              <a:pPr>
                <a:defRPr/>
              </a:pPr>
              <a:t>‹#›</a:t>
            </a:fld>
            <a:endParaRPr lang="fi-FI" altLang="fi-FI"/>
          </a:p>
        </p:txBody>
      </p:sp>
    </p:spTree>
    <p:extLst>
      <p:ext uri="{BB962C8B-B14F-4D97-AF65-F5344CB8AC3E}">
        <p14:creationId xmlns:p14="http://schemas.microsoft.com/office/powerpoint/2010/main" val="631439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Väliotsikkodia 2">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16"/>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38837989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Väliotsikkodia 2">
    <p:spTree>
      <p:nvGrpSpPr>
        <p:cNvPr id="1" name=""/>
        <p:cNvGrpSpPr/>
        <p:nvPr/>
      </p:nvGrpSpPr>
      <p:grpSpPr>
        <a:xfrm>
          <a:off x="0" y="0"/>
          <a:ext cx="0" cy="0"/>
          <a:chOff x="0" y="0"/>
          <a:chExt cx="0" cy="0"/>
        </a:xfrm>
      </p:grpSpPr>
      <p:pic>
        <p:nvPicPr>
          <p:cNvPr id="4" name="Picture 6" descr="otsikko_kuva_0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ribbon_kansisivu.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7"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8" name="Picture 11" descr="logo.w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
        <p:nvSpPr>
          <p:cNvPr id="9" name="Dian numeron paikkamerkki 5"/>
          <p:cNvSpPr>
            <a:spLocks noGrp="1"/>
          </p:cNvSpPr>
          <p:nvPr>
            <p:ph type="sldNum" sz="quarter" idx="10"/>
          </p:nvPr>
        </p:nvSpPr>
        <p:spPr/>
        <p:txBody>
          <a:bodyPr/>
          <a:lstStyle>
            <a:lvl1pPr>
              <a:defRPr/>
            </a:lvl1pPr>
          </a:lstStyle>
          <a:p>
            <a:pPr>
              <a:defRPr/>
            </a:pPr>
            <a:fld id="{896C1B97-9E8A-40D6-B9F9-BBCFEEE8C03A}" type="slidenum">
              <a:rPr lang="fi-FI" altLang="fi-FI"/>
              <a:pPr>
                <a:defRPr/>
              </a:pPr>
              <a:t>‹#›</a:t>
            </a:fld>
            <a:endParaRPr lang="fi-FI" altLang="fi-FI"/>
          </a:p>
        </p:txBody>
      </p:sp>
      <p:sp>
        <p:nvSpPr>
          <p:cNvPr id="10" name="Päivämäärän paikkamerkki 3"/>
          <p:cNvSpPr>
            <a:spLocks noGrp="1"/>
          </p:cNvSpPr>
          <p:nvPr>
            <p:ph type="dt" sz="half" idx="11"/>
          </p:nvPr>
        </p:nvSpPr>
        <p:spPr/>
        <p:txBody>
          <a:bodyPr/>
          <a:lstStyle>
            <a:lvl1pPr>
              <a:defRPr/>
            </a:lvl1pPr>
          </a:lstStyle>
          <a:p>
            <a:pPr>
              <a:defRPr/>
            </a:pPr>
            <a:fld id="{AB61F082-C533-4B2E-9996-D990A1BC6D63}" type="datetime1">
              <a:rPr lang="fi-FI" smtClean="0"/>
              <a:pPr>
                <a:defRPr/>
              </a:pPr>
              <a:t>28.10.2015</a:t>
            </a:fld>
            <a:endParaRPr lang="fi-FI"/>
          </a:p>
        </p:txBody>
      </p:sp>
      <p:sp>
        <p:nvSpPr>
          <p:cNvPr id="11" name="Alatunnisteen paikkamerkki 4"/>
          <p:cNvSpPr>
            <a:spLocks noGrp="1"/>
          </p:cNvSpPr>
          <p:nvPr>
            <p:ph type="ftr" sz="quarter" idx="12"/>
          </p:nvPr>
        </p:nvSpPr>
        <p:spPr/>
        <p:txBody>
          <a:bodyPr/>
          <a:lstStyle>
            <a:lvl1pPr>
              <a:defRPr/>
            </a:lvl1pPr>
          </a:lstStyle>
          <a:p>
            <a:pPr>
              <a:defRPr/>
            </a:pPr>
            <a:r>
              <a:rPr lang="fi-FI" smtClean="0"/>
              <a:t>Erja Lindberg</a:t>
            </a:r>
            <a:endParaRPr lang="fi-FI"/>
          </a:p>
        </p:txBody>
      </p:sp>
    </p:spTree>
    <p:extLst>
      <p:ext uri="{BB962C8B-B14F-4D97-AF65-F5344CB8AC3E}">
        <p14:creationId xmlns:p14="http://schemas.microsoft.com/office/powerpoint/2010/main" val="20232564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Väliotsikkodia 3">
    <p:spTree>
      <p:nvGrpSpPr>
        <p:cNvPr id="1" name=""/>
        <p:cNvGrpSpPr/>
        <p:nvPr/>
      </p:nvGrpSpPr>
      <p:grpSpPr>
        <a:xfrm>
          <a:off x="0" y="0"/>
          <a:ext cx="0" cy="0"/>
          <a:chOff x="0" y="0"/>
          <a:chExt cx="0" cy="0"/>
        </a:xfrm>
      </p:grpSpPr>
      <p:pic>
        <p:nvPicPr>
          <p:cNvPr id="4" name="Picture 6" descr="otsikko_kuva_0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ribbon_kansisivu.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7"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8" name="Picture 11" descr="logo.w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
        <p:nvSpPr>
          <p:cNvPr id="9" name="Dian numeron paikkamerkki 5"/>
          <p:cNvSpPr>
            <a:spLocks noGrp="1"/>
          </p:cNvSpPr>
          <p:nvPr>
            <p:ph type="sldNum" sz="quarter" idx="10"/>
          </p:nvPr>
        </p:nvSpPr>
        <p:spPr/>
        <p:txBody>
          <a:bodyPr/>
          <a:lstStyle>
            <a:lvl1pPr>
              <a:defRPr/>
            </a:lvl1pPr>
          </a:lstStyle>
          <a:p>
            <a:pPr>
              <a:defRPr/>
            </a:pPr>
            <a:fld id="{78552D93-E31D-4580-9D7A-DF70984B0A2F}" type="slidenum">
              <a:rPr lang="fi-FI" altLang="fi-FI"/>
              <a:pPr>
                <a:defRPr/>
              </a:pPr>
              <a:t>‹#›</a:t>
            </a:fld>
            <a:endParaRPr lang="fi-FI" altLang="fi-FI"/>
          </a:p>
        </p:txBody>
      </p:sp>
      <p:sp>
        <p:nvSpPr>
          <p:cNvPr id="10" name="Päivämäärän paikkamerkki 3"/>
          <p:cNvSpPr>
            <a:spLocks noGrp="1"/>
          </p:cNvSpPr>
          <p:nvPr>
            <p:ph type="dt" sz="half" idx="11"/>
          </p:nvPr>
        </p:nvSpPr>
        <p:spPr/>
        <p:txBody>
          <a:bodyPr/>
          <a:lstStyle>
            <a:lvl1pPr>
              <a:defRPr/>
            </a:lvl1pPr>
          </a:lstStyle>
          <a:p>
            <a:pPr>
              <a:defRPr/>
            </a:pPr>
            <a:fld id="{B2E4E29B-FF2B-4944-B778-A4FFA05EA68B}" type="datetime1">
              <a:rPr lang="fi-FI" smtClean="0"/>
              <a:pPr>
                <a:defRPr/>
              </a:pPr>
              <a:t>28.10.2015</a:t>
            </a:fld>
            <a:endParaRPr lang="fi-FI"/>
          </a:p>
        </p:txBody>
      </p:sp>
      <p:sp>
        <p:nvSpPr>
          <p:cNvPr id="11" name="Alatunnisteen paikkamerkki 4"/>
          <p:cNvSpPr>
            <a:spLocks noGrp="1"/>
          </p:cNvSpPr>
          <p:nvPr>
            <p:ph type="ftr" sz="quarter" idx="12"/>
          </p:nvPr>
        </p:nvSpPr>
        <p:spPr/>
        <p:txBody>
          <a:bodyPr/>
          <a:lstStyle>
            <a:lvl1pPr>
              <a:defRPr/>
            </a:lvl1pPr>
          </a:lstStyle>
          <a:p>
            <a:pPr>
              <a:defRPr/>
            </a:pPr>
            <a:r>
              <a:rPr lang="fi-FI" smtClean="0"/>
              <a:t>Erja Lindberg</a:t>
            </a:r>
            <a:endParaRPr lang="fi-FI"/>
          </a:p>
        </p:txBody>
      </p:sp>
    </p:spTree>
    <p:extLst>
      <p:ext uri="{BB962C8B-B14F-4D97-AF65-F5344CB8AC3E}">
        <p14:creationId xmlns:p14="http://schemas.microsoft.com/office/powerpoint/2010/main" val="251193940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reserve="1">
  <p:cSld name="Väliotsikkodia 4">
    <p:spTree>
      <p:nvGrpSpPr>
        <p:cNvPr id="1" name=""/>
        <p:cNvGrpSpPr/>
        <p:nvPr/>
      </p:nvGrpSpPr>
      <p:grpSpPr>
        <a:xfrm>
          <a:off x="0" y="0"/>
          <a:ext cx="0" cy="0"/>
          <a:chOff x="0" y="0"/>
          <a:chExt cx="0" cy="0"/>
        </a:xfrm>
      </p:grpSpPr>
      <p:pic>
        <p:nvPicPr>
          <p:cNvPr id="4" name="Picture 6" descr="otsikko_kuva_0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ribbon_kansisivu.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7"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8" name="Picture 11" descr="logo.w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
        <p:nvSpPr>
          <p:cNvPr id="9" name="Dian numeron paikkamerkki 5"/>
          <p:cNvSpPr>
            <a:spLocks noGrp="1"/>
          </p:cNvSpPr>
          <p:nvPr>
            <p:ph type="sldNum" sz="quarter" idx="10"/>
          </p:nvPr>
        </p:nvSpPr>
        <p:spPr/>
        <p:txBody>
          <a:bodyPr/>
          <a:lstStyle>
            <a:lvl1pPr>
              <a:defRPr/>
            </a:lvl1pPr>
          </a:lstStyle>
          <a:p>
            <a:pPr>
              <a:defRPr/>
            </a:pPr>
            <a:fld id="{54F6BD2C-ABFC-42FB-9399-A380D90E2A65}" type="slidenum">
              <a:rPr lang="fi-FI" altLang="fi-FI"/>
              <a:pPr>
                <a:defRPr/>
              </a:pPr>
              <a:t>‹#›</a:t>
            </a:fld>
            <a:endParaRPr lang="fi-FI" altLang="fi-FI"/>
          </a:p>
        </p:txBody>
      </p:sp>
      <p:sp>
        <p:nvSpPr>
          <p:cNvPr id="10" name="Päivämäärän paikkamerkki 3"/>
          <p:cNvSpPr>
            <a:spLocks noGrp="1"/>
          </p:cNvSpPr>
          <p:nvPr>
            <p:ph type="dt" sz="half" idx="11"/>
          </p:nvPr>
        </p:nvSpPr>
        <p:spPr/>
        <p:txBody>
          <a:bodyPr/>
          <a:lstStyle>
            <a:lvl1pPr>
              <a:defRPr/>
            </a:lvl1pPr>
          </a:lstStyle>
          <a:p>
            <a:pPr>
              <a:defRPr/>
            </a:pPr>
            <a:fld id="{ABE9A0F7-B7FA-441D-9F7D-A457061CED4C}" type="datetime1">
              <a:rPr lang="fi-FI" smtClean="0"/>
              <a:pPr>
                <a:defRPr/>
              </a:pPr>
              <a:t>28.10.2015</a:t>
            </a:fld>
            <a:endParaRPr lang="fi-FI"/>
          </a:p>
        </p:txBody>
      </p:sp>
      <p:sp>
        <p:nvSpPr>
          <p:cNvPr id="11" name="Alatunnisteen paikkamerkki 4"/>
          <p:cNvSpPr>
            <a:spLocks noGrp="1"/>
          </p:cNvSpPr>
          <p:nvPr>
            <p:ph type="ftr" sz="quarter" idx="12"/>
          </p:nvPr>
        </p:nvSpPr>
        <p:spPr/>
        <p:txBody>
          <a:bodyPr/>
          <a:lstStyle>
            <a:lvl1pPr>
              <a:defRPr/>
            </a:lvl1pPr>
          </a:lstStyle>
          <a:p>
            <a:pPr>
              <a:defRPr/>
            </a:pPr>
            <a:r>
              <a:rPr lang="fi-FI" smtClean="0"/>
              <a:t>Erja Lindberg</a:t>
            </a:r>
            <a:endParaRPr lang="fi-FI"/>
          </a:p>
        </p:txBody>
      </p:sp>
    </p:spTree>
    <p:extLst>
      <p:ext uri="{BB962C8B-B14F-4D97-AF65-F5344CB8AC3E}">
        <p14:creationId xmlns:p14="http://schemas.microsoft.com/office/powerpoint/2010/main" val="30856819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 preserve="1">
  <p:cSld name="Väliotsikkodia 5">
    <p:spTree>
      <p:nvGrpSpPr>
        <p:cNvPr id="1" name=""/>
        <p:cNvGrpSpPr/>
        <p:nvPr/>
      </p:nvGrpSpPr>
      <p:grpSpPr>
        <a:xfrm>
          <a:off x="0" y="0"/>
          <a:ext cx="0" cy="0"/>
          <a:chOff x="0" y="0"/>
          <a:chExt cx="0" cy="0"/>
        </a:xfrm>
      </p:grpSpPr>
      <p:pic>
        <p:nvPicPr>
          <p:cNvPr id="4" name="Picture 6" descr="otsikko_kuva_0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ribbon_kansisivu.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7"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8" name="Picture 11" descr="logo.w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468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
        <p:nvSpPr>
          <p:cNvPr id="9" name="Dian numeron paikkamerkki 5"/>
          <p:cNvSpPr>
            <a:spLocks noGrp="1"/>
          </p:cNvSpPr>
          <p:nvPr>
            <p:ph type="sldNum" sz="quarter" idx="10"/>
          </p:nvPr>
        </p:nvSpPr>
        <p:spPr/>
        <p:txBody>
          <a:bodyPr/>
          <a:lstStyle>
            <a:lvl1pPr>
              <a:defRPr/>
            </a:lvl1pPr>
          </a:lstStyle>
          <a:p>
            <a:pPr>
              <a:defRPr/>
            </a:pPr>
            <a:fld id="{A5FB6046-F0EE-4AC1-9464-F3FB33336712}" type="slidenum">
              <a:rPr lang="fi-FI" altLang="fi-FI"/>
              <a:pPr>
                <a:defRPr/>
              </a:pPr>
              <a:t>‹#›</a:t>
            </a:fld>
            <a:endParaRPr lang="fi-FI" altLang="fi-FI"/>
          </a:p>
        </p:txBody>
      </p:sp>
      <p:sp>
        <p:nvSpPr>
          <p:cNvPr id="10" name="Päivämäärän paikkamerkki 3"/>
          <p:cNvSpPr>
            <a:spLocks noGrp="1"/>
          </p:cNvSpPr>
          <p:nvPr>
            <p:ph type="dt" sz="half" idx="11"/>
          </p:nvPr>
        </p:nvSpPr>
        <p:spPr/>
        <p:txBody>
          <a:bodyPr/>
          <a:lstStyle>
            <a:lvl1pPr>
              <a:defRPr/>
            </a:lvl1pPr>
          </a:lstStyle>
          <a:p>
            <a:pPr>
              <a:defRPr/>
            </a:pPr>
            <a:fld id="{3F8BA823-45CD-4005-A0EF-1501F880AE2F}" type="datetime1">
              <a:rPr lang="fi-FI" smtClean="0"/>
              <a:pPr>
                <a:defRPr/>
              </a:pPr>
              <a:t>28.10.2015</a:t>
            </a:fld>
            <a:endParaRPr lang="fi-FI"/>
          </a:p>
        </p:txBody>
      </p:sp>
      <p:sp>
        <p:nvSpPr>
          <p:cNvPr id="11" name="Alatunnisteen paikkamerkki 4"/>
          <p:cNvSpPr>
            <a:spLocks noGrp="1"/>
          </p:cNvSpPr>
          <p:nvPr>
            <p:ph type="ftr" sz="quarter" idx="12"/>
          </p:nvPr>
        </p:nvSpPr>
        <p:spPr/>
        <p:txBody>
          <a:bodyPr/>
          <a:lstStyle>
            <a:lvl1pPr>
              <a:defRPr/>
            </a:lvl1pPr>
          </a:lstStyle>
          <a:p>
            <a:pPr>
              <a:defRPr/>
            </a:pPr>
            <a:r>
              <a:rPr lang="fi-FI" smtClean="0"/>
              <a:t>Erja Lindberg</a:t>
            </a:r>
            <a:endParaRPr lang="fi-FI"/>
          </a:p>
        </p:txBody>
      </p:sp>
    </p:spTree>
    <p:extLst>
      <p:ext uri="{BB962C8B-B14F-4D97-AF65-F5344CB8AC3E}">
        <p14:creationId xmlns:p14="http://schemas.microsoft.com/office/powerpoint/2010/main" val="35397807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itle" preserve="1">
  <p:cSld name="Väliotsikkodia 6">
    <p:spTree>
      <p:nvGrpSpPr>
        <p:cNvPr id="1" name=""/>
        <p:cNvGrpSpPr/>
        <p:nvPr/>
      </p:nvGrpSpPr>
      <p:grpSpPr>
        <a:xfrm>
          <a:off x="0" y="0"/>
          <a:ext cx="0" cy="0"/>
          <a:chOff x="0" y="0"/>
          <a:chExt cx="0" cy="0"/>
        </a:xfrm>
      </p:grpSpPr>
      <p:pic>
        <p:nvPicPr>
          <p:cNvPr id="4" name="Picture 6" descr="otsikko_kuva_0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ribbon_kansisivu.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7"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8" name="Picture 11" descr="logo.w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468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
        <p:nvSpPr>
          <p:cNvPr id="9" name="Dian numeron paikkamerkki 5"/>
          <p:cNvSpPr>
            <a:spLocks noGrp="1"/>
          </p:cNvSpPr>
          <p:nvPr>
            <p:ph type="sldNum" sz="quarter" idx="10"/>
          </p:nvPr>
        </p:nvSpPr>
        <p:spPr/>
        <p:txBody>
          <a:bodyPr/>
          <a:lstStyle>
            <a:lvl1pPr>
              <a:defRPr/>
            </a:lvl1pPr>
          </a:lstStyle>
          <a:p>
            <a:pPr>
              <a:defRPr/>
            </a:pPr>
            <a:fld id="{9496B03D-5463-4E50-AE42-D3116473B2FB}" type="slidenum">
              <a:rPr lang="fi-FI" altLang="fi-FI"/>
              <a:pPr>
                <a:defRPr/>
              </a:pPr>
              <a:t>‹#›</a:t>
            </a:fld>
            <a:endParaRPr lang="fi-FI" altLang="fi-FI"/>
          </a:p>
        </p:txBody>
      </p:sp>
      <p:sp>
        <p:nvSpPr>
          <p:cNvPr id="10" name="Päivämäärän paikkamerkki 3"/>
          <p:cNvSpPr>
            <a:spLocks noGrp="1"/>
          </p:cNvSpPr>
          <p:nvPr>
            <p:ph type="dt" sz="half" idx="11"/>
          </p:nvPr>
        </p:nvSpPr>
        <p:spPr/>
        <p:txBody>
          <a:bodyPr/>
          <a:lstStyle>
            <a:lvl1pPr>
              <a:defRPr/>
            </a:lvl1pPr>
          </a:lstStyle>
          <a:p>
            <a:pPr>
              <a:defRPr/>
            </a:pPr>
            <a:fld id="{0F3D8AC5-A8D4-43EC-BFAE-7C3C1F41FE2A}" type="datetime1">
              <a:rPr lang="fi-FI" smtClean="0"/>
              <a:pPr>
                <a:defRPr/>
              </a:pPr>
              <a:t>28.10.2015</a:t>
            </a:fld>
            <a:endParaRPr lang="fi-FI"/>
          </a:p>
        </p:txBody>
      </p:sp>
      <p:sp>
        <p:nvSpPr>
          <p:cNvPr id="11" name="Alatunnisteen paikkamerkki 4"/>
          <p:cNvSpPr>
            <a:spLocks noGrp="1"/>
          </p:cNvSpPr>
          <p:nvPr>
            <p:ph type="ftr" sz="quarter" idx="12"/>
          </p:nvPr>
        </p:nvSpPr>
        <p:spPr/>
        <p:txBody>
          <a:bodyPr/>
          <a:lstStyle>
            <a:lvl1pPr>
              <a:defRPr/>
            </a:lvl1pPr>
          </a:lstStyle>
          <a:p>
            <a:pPr>
              <a:defRPr/>
            </a:pPr>
            <a:r>
              <a:rPr lang="fi-FI" smtClean="0"/>
              <a:t>Erja Lindberg</a:t>
            </a:r>
            <a:endParaRPr lang="fi-FI"/>
          </a:p>
        </p:txBody>
      </p:sp>
    </p:spTree>
    <p:extLst>
      <p:ext uri="{BB962C8B-B14F-4D97-AF65-F5344CB8AC3E}">
        <p14:creationId xmlns:p14="http://schemas.microsoft.com/office/powerpoint/2010/main" val="10014167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Väliotsikkodia 7">
    <p:spTree>
      <p:nvGrpSpPr>
        <p:cNvPr id="1" name=""/>
        <p:cNvGrpSpPr/>
        <p:nvPr/>
      </p:nvGrpSpPr>
      <p:grpSpPr>
        <a:xfrm>
          <a:off x="0" y="0"/>
          <a:ext cx="0" cy="0"/>
          <a:chOff x="0" y="0"/>
          <a:chExt cx="0" cy="0"/>
        </a:xfrm>
      </p:grpSpPr>
      <p:pic>
        <p:nvPicPr>
          <p:cNvPr id="4" name="Picture 6" descr="otsikko_kuva_0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ribbon_kansisivu.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7"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8" name="Picture 11" descr="logo.w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
        <p:nvSpPr>
          <p:cNvPr id="9" name="Dian numeron paikkamerkki 5"/>
          <p:cNvSpPr>
            <a:spLocks noGrp="1"/>
          </p:cNvSpPr>
          <p:nvPr>
            <p:ph type="sldNum" sz="quarter" idx="10"/>
          </p:nvPr>
        </p:nvSpPr>
        <p:spPr/>
        <p:txBody>
          <a:bodyPr/>
          <a:lstStyle>
            <a:lvl1pPr>
              <a:defRPr/>
            </a:lvl1pPr>
          </a:lstStyle>
          <a:p>
            <a:pPr>
              <a:defRPr/>
            </a:pPr>
            <a:fld id="{77E5A5E3-97FD-4717-9C0D-13D6FD14D50E}" type="slidenum">
              <a:rPr lang="fi-FI" altLang="fi-FI"/>
              <a:pPr>
                <a:defRPr/>
              </a:pPr>
              <a:t>‹#›</a:t>
            </a:fld>
            <a:endParaRPr lang="fi-FI" altLang="fi-FI"/>
          </a:p>
        </p:txBody>
      </p:sp>
      <p:sp>
        <p:nvSpPr>
          <p:cNvPr id="10" name="Päivämäärän paikkamerkki 3"/>
          <p:cNvSpPr>
            <a:spLocks noGrp="1"/>
          </p:cNvSpPr>
          <p:nvPr>
            <p:ph type="dt" sz="half" idx="11"/>
          </p:nvPr>
        </p:nvSpPr>
        <p:spPr/>
        <p:txBody>
          <a:bodyPr/>
          <a:lstStyle>
            <a:lvl1pPr>
              <a:defRPr/>
            </a:lvl1pPr>
          </a:lstStyle>
          <a:p>
            <a:pPr>
              <a:defRPr/>
            </a:pPr>
            <a:fld id="{188B2468-1C0D-40A2-8E34-91A044A97E0B}" type="datetime1">
              <a:rPr lang="fi-FI" smtClean="0"/>
              <a:pPr>
                <a:defRPr/>
              </a:pPr>
              <a:t>28.10.2015</a:t>
            </a:fld>
            <a:endParaRPr lang="fi-FI"/>
          </a:p>
        </p:txBody>
      </p:sp>
      <p:sp>
        <p:nvSpPr>
          <p:cNvPr id="11" name="Alatunnisteen paikkamerkki 4"/>
          <p:cNvSpPr>
            <a:spLocks noGrp="1"/>
          </p:cNvSpPr>
          <p:nvPr>
            <p:ph type="ftr" sz="quarter" idx="12"/>
          </p:nvPr>
        </p:nvSpPr>
        <p:spPr/>
        <p:txBody>
          <a:bodyPr/>
          <a:lstStyle>
            <a:lvl1pPr>
              <a:defRPr/>
            </a:lvl1pPr>
          </a:lstStyle>
          <a:p>
            <a:pPr>
              <a:defRPr/>
            </a:pPr>
            <a:r>
              <a:rPr lang="fi-FI" smtClean="0"/>
              <a:t>Erja Lindberg</a:t>
            </a:r>
            <a:endParaRPr lang="fi-FI"/>
          </a:p>
        </p:txBody>
      </p:sp>
    </p:spTree>
    <p:extLst>
      <p:ext uri="{BB962C8B-B14F-4D97-AF65-F5344CB8AC3E}">
        <p14:creationId xmlns:p14="http://schemas.microsoft.com/office/powerpoint/2010/main" val="8870351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Väliotsikkodia 8">
    <p:spTree>
      <p:nvGrpSpPr>
        <p:cNvPr id="1" name=""/>
        <p:cNvGrpSpPr/>
        <p:nvPr/>
      </p:nvGrpSpPr>
      <p:grpSpPr>
        <a:xfrm>
          <a:off x="0" y="0"/>
          <a:ext cx="0" cy="0"/>
          <a:chOff x="0" y="0"/>
          <a:chExt cx="0" cy="0"/>
        </a:xfrm>
      </p:grpSpPr>
      <p:pic>
        <p:nvPicPr>
          <p:cNvPr id="4" name="Picture 6" descr="otsikko_kuva_03.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ribbon_kansisivu.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7"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8" name="Picture 11" descr="logo.w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
        <p:nvSpPr>
          <p:cNvPr id="9" name="Dian numeron paikkamerkki 5"/>
          <p:cNvSpPr>
            <a:spLocks noGrp="1"/>
          </p:cNvSpPr>
          <p:nvPr>
            <p:ph type="sldNum" sz="quarter" idx="10"/>
          </p:nvPr>
        </p:nvSpPr>
        <p:spPr/>
        <p:txBody>
          <a:bodyPr/>
          <a:lstStyle>
            <a:lvl1pPr>
              <a:defRPr/>
            </a:lvl1pPr>
          </a:lstStyle>
          <a:p>
            <a:pPr>
              <a:defRPr/>
            </a:pPr>
            <a:fld id="{0A1DF071-665A-403E-AE6F-F844B48F4719}" type="slidenum">
              <a:rPr lang="fi-FI" altLang="fi-FI"/>
              <a:pPr>
                <a:defRPr/>
              </a:pPr>
              <a:t>‹#›</a:t>
            </a:fld>
            <a:endParaRPr lang="fi-FI" altLang="fi-FI"/>
          </a:p>
        </p:txBody>
      </p:sp>
      <p:sp>
        <p:nvSpPr>
          <p:cNvPr id="10" name="Päivämäärän paikkamerkki 3"/>
          <p:cNvSpPr>
            <a:spLocks noGrp="1"/>
          </p:cNvSpPr>
          <p:nvPr>
            <p:ph type="dt" sz="half" idx="11"/>
          </p:nvPr>
        </p:nvSpPr>
        <p:spPr/>
        <p:txBody>
          <a:bodyPr/>
          <a:lstStyle>
            <a:lvl1pPr>
              <a:defRPr/>
            </a:lvl1pPr>
          </a:lstStyle>
          <a:p>
            <a:pPr>
              <a:defRPr/>
            </a:pPr>
            <a:fld id="{73C3D644-DF6E-4CD6-B216-7BA9944C8A8E}" type="datetime1">
              <a:rPr lang="fi-FI" smtClean="0"/>
              <a:pPr>
                <a:defRPr/>
              </a:pPr>
              <a:t>28.10.2015</a:t>
            </a:fld>
            <a:endParaRPr lang="fi-FI"/>
          </a:p>
        </p:txBody>
      </p:sp>
      <p:sp>
        <p:nvSpPr>
          <p:cNvPr id="11" name="Alatunnisteen paikkamerkki 4"/>
          <p:cNvSpPr>
            <a:spLocks noGrp="1"/>
          </p:cNvSpPr>
          <p:nvPr>
            <p:ph type="ftr" sz="quarter" idx="12"/>
          </p:nvPr>
        </p:nvSpPr>
        <p:spPr/>
        <p:txBody>
          <a:bodyPr/>
          <a:lstStyle>
            <a:lvl1pPr>
              <a:defRPr/>
            </a:lvl1pPr>
          </a:lstStyle>
          <a:p>
            <a:pPr>
              <a:defRPr/>
            </a:pPr>
            <a:r>
              <a:rPr lang="fi-FI" smtClean="0"/>
              <a:t>Erja Lindberg</a:t>
            </a:r>
            <a:endParaRPr lang="fi-FI"/>
          </a:p>
        </p:txBody>
      </p:sp>
    </p:spTree>
    <p:extLst>
      <p:ext uri="{BB962C8B-B14F-4D97-AF65-F5344CB8AC3E}">
        <p14:creationId xmlns:p14="http://schemas.microsoft.com/office/powerpoint/2010/main" val="41327242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Väliotsikkodia 9">
    <p:spTree>
      <p:nvGrpSpPr>
        <p:cNvPr id="1" name=""/>
        <p:cNvGrpSpPr/>
        <p:nvPr/>
      </p:nvGrpSpPr>
      <p:grpSpPr>
        <a:xfrm>
          <a:off x="0" y="0"/>
          <a:ext cx="0" cy="0"/>
          <a:chOff x="0" y="0"/>
          <a:chExt cx="0" cy="0"/>
        </a:xfrm>
      </p:grpSpPr>
      <p:sp>
        <p:nvSpPr>
          <p:cNvPr id="2" name="Title 1"/>
          <p:cNvSpPr>
            <a:spLocks noGrp="1"/>
          </p:cNvSpPr>
          <p:nvPr>
            <p:ph type="ctrTitle"/>
          </p:nvPr>
        </p:nvSpPr>
        <p:spPr>
          <a:xfrm>
            <a:off x="680400" y="4406400"/>
            <a:ext cx="7779600" cy="1360800"/>
          </a:xfrm>
        </p:spPr>
        <p:txBody>
          <a:bodyPr anchor="t"/>
          <a:lstStyle/>
          <a:p>
            <a:r>
              <a:rPr lang="fi-FI" smtClean="0"/>
              <a:t>Muokkaa perustyyl. napsautt.</a:t>
            </a:r>
            <a:endParaRPr lang="fi-FI" dirty="0"/>
          </a:p>
        </p:txBody>
      </p:sp>
      <p:sp>
        <p:nvSpPr>
          <p:cNvPr id="3" name="Subtitle 2"/>
          <p:cNvSpPr>
            <a:spLocks noGrp="1"/>
          </p:cNvSpPr>
          <p:nvPr>
            <p:ph type="subTitle" idx="1"/>
          </p:nvPr>
        </p:nvSpPr>
        <p:spPr>
          <a:xfrm>
            <a:off x="680400" y="2905200"/>
            <a:ext cx="7779600" cy="1501200"/>
          </a:xfrm>
        </p:spPr>
        <p:txBody>
          <a:bodyPr anchor="b">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napsautt.</a:t>
            </a:r>
            <a:endParaRPr lang="fi-FI" dirty="0"/>
          </a:p>
        </p:txBody>
      </p:sp>
      <p:sp>
        <p:nvSpPr>
          <p:cNvPr id="4" name="Date Placeholder 3"/>
          <p:cNvSpPr>
            <a:spLocks noGrp="1"/>
          </p:cNvSpPr>
          <p:nvPr>
            <p:ph type="dt" sz="half" idx="10"/>
          </p:nvPr>
        </p:nvSpPr>
        <p:spPr/>
        <p:txBody>
          <a:bodyPr/>
          <a:lstStyle>
            <a:lvl1pPr>
              <a:defRPr/>
            </a:lvl1pPr>
          </a:lstStyle>
          <a:p>
            <a:pPr>
              <a:defRPr/>
            </a:pPr>
            <a:fld id="{355DB28B-13A0-4B17-8E85-AAFEB90A9FBF}" type="datetime1">
              <a:rPr lang="fi-FI" smtClean="0"/>
              <a:pPr>
                <a:defRPr/>
              </a:pPr>
              <a:t>28.10.2015</a:t>
            </a:fld>
            <a:endParaRPr lang="fi-FI"/>
          </a:p>
        </p:txBody>
      </p:sp>
      <p:sp>
        <p:nvSpPr>
          <p:cNvPr id="5" name="Footer Placeholder 4"/>
          <p:cNvSpPr>
            <a:spLocks noGrp="1"/>
          </p:cNvSpPr>
          <p:nvPr>
            <p:ph type="ftr" sz="quarter" idx="11"/>
          </p:nvPr>
        </p:nvSpPr>
        <p:spPr/>
        <p:txBody>
          <a:bodyPr/>
          <a:lstStyle>
            <a:lvl1pPr>
              <a:defRPr/>
            </a:lvl1pPr>
          </a:lstStyle>
          <a:p>
            <a:pPr>
              <a:defRPr/>
            </a:pPr>
            <a:r>
              <a:rPr lang="fi-FI" smtClean="0"/>
              <a:t>Erja Lindberg</a:t>
            </a:r>
            <a:endParaRPr lang="fi-FI"/>
          </a:p>
        </p:txBody>
      </p:sp>
      <p:sp>
        <p:nvSpPr>
          <p:cNvPr id="6" name="Slide Number Placeholder 5"/>
          <p:cNvSpPr>
            <a:spLocks noGrp="1"/>
          </p:cNvSpPr>
          <p:nvPr>
            <p:ph type="sldNum" sz="quarter" idx="12"/>
          </p:nvPr>
        </p:nvSpPr>
        <p:spPr/>
        <p:txBody>
          <a:bodyPr/>
          <a:lstStyle>
            <a:lvl1pPr>
              <a:defRPr/>
            </a:lvl1pPr>
          </a:lstStyle>
          <a:p>
            <a:pPr>
              <a:defRPr/>
            </a:pPr>
            <a:fld id="{4A3352A7-1BC2-46C7-9488-2EBDC582E66C}" type="slidenum">
              <a:rPr lang="fi-FI" altLang="fi-FI"/>
              <a:pPr>
                <a:defRPr/>
              </a:pPr>
              <a:t>‹#›</a:t>
            </a:fld>
            <a:endParaRPr lang="fi-FI" altLang="fi-FI"/>
          </a:p>
        </p:txBody>
      </p:sp>
    </p:spTree>
    <p:extLst>
      <p:ext uri="{BB962C8B-B14F-4D97-AF65-F5344CB8AC3E}">
        <p14:creationId xmlns:p14="http://schemas.microsoft.com/office/powerpoint/2010/main" val="1471163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obj" preserve="1">
  <p:cSld name="Otsikko ja sisältö 2">
    <p:spTree>
      <p:nvGrpSpPr>
        <p:cNvPr id="1" name=""/>
        <p:cNvGrpSpPr/>
        <p:nvPr/>
      </p:nvGrpSpPr>
      <p:grpSpPr>
        <a:xfrm>
          <a:off x="0" y="0"/>
          <a:ext cx="0" cy="0"/>
          <a:chOff x="0" y="0"/>
          <a:chExt cx="0" cy="0"/>
        </a:xfrm>
      </p:grpSpPr>
      <p:pic>
        <p:nvPicPr>
          <p:cNvPr id="4" name="Picture 7" descr="ribbon_sisaltosivu-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72250" y="4521200"/>
            <a:ext cx="2571750"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6"/>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pic>
        <p:nvPicPr>
          <p:cNvPr id="6" name="Picture 16"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fi-FI" smtClean="0"/>
              <a:t>Muokkaa perustyyl. napsautt.</a:t>
            </a:r>
            <a:endParaRPr lang="fi-FI" dirty="0"/>
          </a:p>
        </p:txBody>
      </p:sp>
      <p:sp>
        <p:nvSpPr>
          <p:cNvPr id="3" name="Content Placeholder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7" name="Date Placeholder 3"/>
          <p:cNvSpPr>
            <a:spLocks noGrp="1"/>
          </p:cNvSpPr>
          <p:nvPr>
            <p:ph type="dt" sz="half" idx="10"/>
          </p:nvPr>
        </p:nvSpPr>
        <p:spPr/>
        <p:txBody>
          <a:bodyPr/>
          <a:lstStyle>
            <a:lvl1pPr>
              <a:defRPr/>
            </a:lvl1pPr>
          </a:lstStyle>
          <a:p>
            <a:pPr>
              <a:defRPr/>
            </a:pPr>
            <a:fld id="{B068DC61-FA47-4A52-8AE5-374C8DE722F2}" type="datetime1">
              <a:rPr lang="fi-FI" smtClean="0"/>
              <a:pPr>
                <a:defRPr/>
              </a:pPr>
              <a:t>28.10.2015</a:t>
            </a:fld>
            <a:endParaRPr lang="fi-FI"/>
          </a:p>
        </p:txBody>
      </p:sp>
      <p:sp>
        <p:nvSpPr>
          <p:cNvPr id="8" name="Footer Placeholder 4"/>
          <p:cNvSpPr>
            <a:spLocks noGrp="1"/>
          </p:cNvSpPr>
          <p:nvPr>
            <p:ph type="ftr" sz="quarter" idx="11"/>
          </p:nvPr>
        </p:nvSpPr>
        <p:spPr/>
        <p:txBody>
          <a:bodyPr/>
          <a:lstStyle>
            <a:lvl1pPr>
              <a:defRPr/>
            </a:lvl1pPr>
          </a:lstStyle>
          <a:p>
            <a:pPr>
              <a:defRPr/>
            </a:pPr>
            <a:r>
              <a:rPr lang="fi-FI" smtClean="0"/>
              <a:t>Erja Lindberg</a:t>
            </a:r>
            <a:endParaRPr lang="fi-FI"/>
          </a:p>
        </p:txBody>
      </p:sp>
      <p:sp>
        <p:nvSpPr>
          <p:cNvPr id="9" name="Slide Number Placeholder 5"/>
          <p:cNvSpPr>
            <a:spLocks noGrp="1"/>
          </p:cNvSpPr>
          <p:nvPr>
            <p:ph type="sldNum" sz="quarter" idx="12"/>
          </p:nvPr>
        </p:nvSpPr>
        <p:spPr/>
        <p:txBody>
          <a:bodyPr/>
          <a:lstStyle>
            <a:lvl1pPr>
              <a:defRPr/>
            </a:lvl1pPr>
          </a:lstStyle>
          <a:p>
            <a:pPr>
              <a:defRPr/>
            </a:pPr>
            <a:fld id="{E70BFFC5-7C40-451F-A174-E4F431250C53}" type="slidenum">
              <a:rPr lang="fi-FI" altLang="fi-FI"/>
              <a:pPr>
                <a:defRPr/>
              </a:pPr>
              <a:t>‹#›</a:t>
            </a:fld>
            <a:endParaRPr lang="fi-FI" altLang="fi-FI"/>
          </a:p>
        </p:txBody>
      </p:sp>
    </p:spTree>
    <p:extLst>
      <p:ext uri="{BB962C8B-B14F-4D97-AF65-F5344CB8AC3E}">
        <p14:creationId xmlns:p14="http://schemas.microsoft.com/office/powerpoint/2010/main" val="23044410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Title 1"/>
          <p:cNvSpPr>
            <a:spLocks noGrp="1"/>
          </p:cNvSpPr>
          <p:nvPr>
            <p:ph type="title"/>
          </p:nvPr>
        </p:nvSpPr>
        <p:spPr>
          <a:xfrm>
            <a:off x="680400" y="274638"/>
            <a:ext cx="7779600" cy="1143000"/>
          </a:xfrm>
        </p:spPr>
        <p:txBody>
          <a:bodyPr rIns="90000"/>
          <a:lstStyle/>
          <a:p>
            <a:r>
              <a:rPr lang="fi-FI" smtClean="0"/>
              <a:t>Muokkaa perustyyl. napsautt.</a:t>
            </a:r>
            <a:endParaRPr lang="fi-FI" dirty="0"/>
          </a:p>
        </p:txBody>
      </p:sp>
      <p:sp>
        <p:nvSpPr>
          <p:cNvPr id="3" name="Content Placeholder 2"/>
          <p:cNvSpPr>
            <a:spLocks noGrp="1"/>
          </p:cNvSpPr>
          <p:nvPr>
            <p:ph sz="half" idx="1"/>
          </p:nvPr>
        </p:nvSpPr>
        <p:spPr>
          <a:xfrm>
            <a:off x="680400" y="1602000"/>
            <a:ext cx="3816000" cy="4525200"/>
          </a:xfrm>
        </p:spPr>
        <p:txBody>
          <a:bodyPr>
            <a:normAutofit/>
          </a:bodyPr>
          <a:lstStyle>
            <a:lvl1pPr>
              <a:defRPr sz="2200"/>
            </a:lvl1pPr>
            <a:lvl2pPr>
              <a:defRPr sz="2000"/>
            </a:lvl2pPr>
            <a:lvl3pPr>
              <a:defRPr sz="1600"/>
            </a:lvl3pPr>
            <a:lvl4pPr>
              <a:defRPr sz="1600"/>
            </a:lvl4pPr>
            <a:lvl5pPr>
              <a:defRPr sz="16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Content Placeholder 3"/>
          <p:cNvSpPr>
            <a:spLocks noGrp="1"/>
          </p:cNvSpPr>
          <p:nvPr>
            <p:ph sz="half" idx="2"/>
          </p:nvPr>
        </p:nvSpPr>
        <p:spPr>
          <a:xfrm>
            <a:off x="4647600" y="1602000"/>
            <a:ext cx="3816000" cy="4525200"/>
          </a:xfrm>
        </p:spPr>
        <p:txBody>
          <a:bodyPr>
            <a:normAutofit/>
          </a:bodyPr>
          <a:lstStyle>
            <a:lvl1pPr>
              <a:defRPr sz="2200"/>
            </a:lvl1pPr>
            <a:lvl2pPr>
              <a:defRPr sz="2000"/>
            </a:lvl2pPr>
            <a:lvl3pPr>
              <a:defRPr sz="1600"/>
            </a:lvl3pPr>
            <a:lvl4pPr>
              <a:defRPr sz="1600"/>
            </a:lvl4pPr>
            <a:lvl5pPr>
              <a:defRPr sz="16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5" name="Date Placeholder 3"/>
          <p:cNvSpPr>
            <a:spLocks noGrp="1"/>
          </p:cNvSpPr>
          <p:nvPr>
            <p:ph type="dt" sz="half" idx="10"/>
          </p:nvPr>
        </p:nvSpPr>
        <p:spPr/>
        <p:txBody>
          <a:bodyPr/>
          <a:lstStyle>
            <a:lvl1pPr>
              <a:defRPr/>
            </a:lvl1pPr>
          </a:lstStyle>
          <a:p>
            <a:pPr>
              <a:defRPr/>
            </a:pPr>
            <a:fld id="{8B4C4858-5C81-44C2-8746-608D02626890}" type="datetime1">
              <a:rPr lang="fi-FI" smtClean="0"/>
              <a:pPr>
                <a:defRPr/>
              </a:pPr>
              <a:t>28.10.2015</a:t>
            </a:fld>
            <a:endParaRPr lang="fi-FI"/>
          </a:p>
        </p:txBody>
      </p:sp>
      <p:sp>
        <p:nvSpPr>
          <p:cNvPr id="6" name="Footer Placeholder 4"/>
          <p:cNvSpPr>
            <a:spLocks noGrp="1"/>
          </p:cNvSpPr>
          <p:nvPr>
            <p:ph type="ftr" sz="quarter" idx="11"/>
          </p:nvPr>
        </p:nvSpPr>
        <p:spPr/>
        <p:txBody>
          <a:bodyPr/>
          <a:lstStyle>
            <a:lvl1pPr>
              <a:defRPr/>
            </a:lvl1pPr>
          </a:lstStyle>
          <a:p>
            <a:pPr>
              <a:defRPr/>
            </a:pPr>
            <a:r>
              <a:rPr lang="fi-FI" smtClean="0"/>
              <a:t>Erja Lindberg</a:t>
            </a:r>
            <a:endParaRPr lang="fi-FI"/>
          </a:p>
        </p:txBody>
      </p:sp>
      <p:sp>
        <p:nvSpPr>
          <p:cNvPr id="7" name="Slide Number Placeholder 5"/>
          <p:cNvSpPr>
            <a:spLocks noGrp="1"/>
          </p:cNvSpPr>
          <p:nvPr>
            <p:ph type="sldNum" sz="quarter" idx="12"/>
          </p:nvPr>
        </p:nvSpPr>
        <p:spPr/>
        <p:txBody>
          <a:bodyPr/>
          <a:lstStyle>
            <a:lvl1pPr>
              <a:defRPr/>
            </a:lvl1pPr>
          </a:lstStyle>
          <a:p>
            <a:pPr>
              <a:defRPr/>
            </a:pPr>
            <a:fld id="{67D0D03C-39BA-4AB5-B85F-F904A477B9F6}" type="slidenum">
              <a:rPr lang="fi-FI" altLang="fi-FI"/>
              <a:pPr>
                <a:defRPr/>
              </a:pPr>
              <a:t>‹#›</a:t>
            </a:fld>
            <a:endParaRPr lang="fi-FI" altLang="fi-FI"/>
          </a:p>
        </p:txBody>
      </p:sp>
    </p:spTree>
    <p:extLst>
      <p:ext uri="{BB962C8B-B14F-4D97-AF65-F5344CB8AC3E}">
        <p14:creationId xmlns:p14="http://schemas.microsoft.com/office/powerpoint/2010/main" val="413026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Väliotsikkodia 3">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11"/>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1113" y="0"/>
            <a:ext cx="9144001"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64185302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Title 1"/>
          <p:cNvSpPr>
            <a:spLocks noGrp="1"/>
          </p:cNvSpPr>
          <p:nvPr>
            <p:ph type="title"/>
          </p:nvPr>
        </p:nvSpPr>
        <p:spPr>
          <a:xfrm>
            <a:off x="680400" y="274638"/>
            <a:ext cx="7779600" cy="1143000"/>
          </a:xfrm>
        </p:spPr>
        <p:txBody>
          <a:bodyPr rIns="90000"/>
          <a:lstStyle/>
          <a:p>
            <a:r>
              <a:rPr lang="fi-FI" smtClean="0"/>
              <a:t>Muokkaa perustyyl. napsautt.</a:t>
            </a:r>
            <a:endParaRPr lang="fi-FI" dirty="0"/>
          </a:p>
        </p:txBody>
      </p:sp>
      <p:sp>
        <p:nvSpPr>
          <p:cNvPr id="9" name="Tekstin paikkamerkki 8"/>
          <p:cNvSpPr>
            <a:spLocks noGrp="1"/>
          </p:cNvSpPr>
          <p:nvPr>
            <p:ph type="body" sz="quarter" idx="13"/>
          </p:nvPr>
        </p:nvSpPr>
        <p:spPr>
          <a:xfrm>
            <a:off x="680400" y="1533600"/>
            <a:ext cx="3816000" cy="640800"/>
          </a:xfrm>
        </p:spPr>
        <p:txBody>
          <a:bodyPr anchor="b">
            <a:noAutofit/>
          </a:bodyPr>
          <a:lstStyle>
            <a:lvl1pPr marL="0" indent="0">
              <a:buNone/>
              <a:defRPr sz="2200" b="1"/>
            </a:lvl1pPr>
            <a:lvl2pPr marL="457200" indent="0">
              <a:buNone/>
              <a:defRPr/>
            </a:lvl2pPr>
            <a:lvl3pPr marL="914400" indent="0">
              <a:buNone/>
              <a:defRPr/>
            </a:lvl3pPr>
            <a:lvl4pPr marL="1371600" indent="0">
              <a:buNone/>
              <a:defRPr/>
            </a:lvl4pPr>
            <a:lvl5pPr marL="1828800" indent="0">
              <a:buNone/>
              <a:defRPr/>
            </a:lvl5pPr>
          </a:lstStyle>
          <a:p>
            <a:pPr lvl="0"/>
            <a:r>
              <a:rPr lang="fi-FI" smtClean="0"/>
              <a:t>Muokkaa tekstin perustyylejä napsauttamalla</a:t>
            </a:r>
          </a:p>
        </p:txBody>
      </p:sp>
      <p:sp>
        <p:nvSpPr>
          <p:cNvPr id="3" name="Content Placeholder 2"/>
          <p:cNvSpPr>
            <a:spLocks noGrp="1"/>
          </p:cNvSpPr>
          <p:nvPr>
            <p:ph sz="half" idx="1"/>
          </p:nvPr>
        </p:nvSpPr>
        <p:spPr>
          <a:xfrm>
            <a:off x="680400" y="2174400"/>
            <a:ext cx="3816000" cy="3952800"/>
          </a:xfrm>
        </p:spPr>
        <p:txBody>
          <a:bodyPr>
            <a:normAutofit/>
          </a:bodyPr>
          <a:lstStyle>
            <a:lvl1pPr>
              <a:defRPr sz="2200"/>
            </a:lvl1pPr>
            <a:lvl2pPr>
              <a:defRPr sz="2000"/>
            </a:lvl2pPr>
            <a:lvl3pPr>
              <a:defRPr sz="1600"/>
            </a:lvl3pPr>
            <a:lvl4pPr>
              <a:defRPr sz="1600"/>
            </a:lvl4pPr>
            <a:lvl5pPr>
              <a:defRPr sz="16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11" name="Tekstin paikkamerkki 10"/>
          <p:cNvSpPr>
            <a:spLocks noGrp="1"/>
          </p:cNvSpPr>
          <p:nvPr>
            <p:ph type="body" sz="quarter" idx="14"/>
          </p:nvPr>
        </p:nvSpPr>
        <p:spPr>
          <a:xfrm>
            <a:off x="4643438" y="1533600"/>
            <a:ext cx="3816000" cy="640800"/>
          </a:xfrm>
        </p:spPr>
        <p:txBody>
          <a:bodyPr anchor="b">
            <a:noAutofit/>
          </a:bodyPr>
          <a:lstStyle>
            <a:lvl1pPr marL="0" indent="0">
              <a:buNone/>
              <a:defRPr sz="2200" b="1"/>
            </a:lvl1pPr>
            <a:lvl2pPr marL="457200" indent="0">
              <a:buNone/>
              <a:defRPr/>
            </a:lvl2pPr>
            <a:lvl3pPr marL="914400" indent="0">
              <a:buNone/>
              <a:defRPr/>
            </a:lvl3pPr>
            <a:lvl4pPr marL="1371600" indent="0">
              <a:buNone/>
              <a:defRPr/>
            </a:lvl4pPr>
            <a:lvl5pPr marL="1828800" indent="0">
              <a:buNone/>
              <a:defRPr/>
            </a:lvl5pPr>
          </a:lstStyle>
          <a:p>
            <a:pPr lvl="0"/>
            <a:r>
              <a:rPr lang="fi-FI" smtClean="0"/>
              <a:t>Muokkaa tekstin perustyylejä napsauttamalla</a:t>
            </a:r>
          </a:p>
        </p:txBody>
      </p:sp>
      <p:sp>
        <p:nvSpPr>
          <p:cNvPr id="4" name="Content Placeholder 3"/>
          <p:cNvSpPr>
            <a:spLocks noGrp="1"/>
          </p:cNvSpPr>
          <p:nvPr>
            <p:ph sz="half" idx="2"/>
          </p:nvPr>
        </p:nvSpPr>
        <p:spPr>
          <a:xfrm>
            <a:off x="4647600" y="2174400"/>
            <a:ext cx="3816000" cy="3952800"/>
          </a:xfrm>
        </p:spPr>
        <p:txBody>
          <a:bodyPr>
            <a:normAutofit/>
          </a:bodyPr>
          <a:lstStyle>
            <a:lvl1pPr>
              <a:defRPr sz="2200"/>
            </a:lvl1pPr>
            <a:lvl2pPr>
              <a:defRPr sz="2000"/>
            </a:lvl2pPr>
            <a:lvl3pPr>
              <a:defRPr sz="1600"/>
            </a:lvl3pPr>
            <a:lvl4pPr>
              <a:defRPr sz="1600"/>
            </a:lvl4pPr>
            <a:lvl5pPr>
              <a:defRPr sz="16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7" name="Date Placeholder 3"/>
          <p:cNvSpPr>
            <a:spLocks noGrp="1"/>
          </p:cNvSpPr>
          <p:nvPr>
            <p:ph type="dt" sz="half" idx="15"/>
          </p:nvPr>
        </p:nvSpPr>
        <p:spPr/>
        <p:txBody>
          <a:bodyPr/>
          <a:lstStyle>
            <a:lvl1pPr>
              <a:defRPr/>
            </a:lvl1pPr>
          </a:lstStyle>
          <a:p>
            <a:pPr>
              <a:defRPr/>
            </a:pPr>
            <a:fld id="{E279036F-06CE-4167-8CBB-047392DE9B05}" type="datetime1">
              <a:rPr lang="fi-FI" smtClean="0"/>
              <a:pPr>
                <a:defRPr/>
              </a:pPr>
              <a:t>28.10.2015</a:t>
            </a:fld>
            <a:endParaRPr lang="fi-FI"/>
          </a:p>
        </p:txBody>
      </p:sp>
      <p:sp>
        <p:nvSpPr>
          <p:cNvPr id="8" name="Footer Placeholder 4"/>
          <p:cNvSpPr>
            <a:spLocks noGrp="1"/>
          </p:cNvSpPr>
          <p:nvPr>
            <p:ph type="ftr" sz="quarter" idx="16"/>
          </p:nvPr>
        </p:nvSpPr>
        <p:spPr/>
        <p:txBody>
          <a:bodyPr/>
          <a:lstStyle>
            <a:lvl1pPr>
              <a:defRPr/>
            </a:lvl1pPr>
          </a:lstStyle>
          <a:p>
            <a:pPr>
              <a:defRPr/>
            </a:pPr>
            <a:r>
              <a:rPr lang="fi-FI" smtClean="0"/>
              <a:t>Erja Lindberg</a:t>
            </a:r>
            <a:endParaRPr lang="fi-FI"/>
          </a:p>
        </p:txBody>
      </p:sp>
      <p:sp>
        <p:nvSpPr>
          <p:cNvPr id="10" name="Slide Number Placeholder 5"/>
          <p:cNvSpPr>
            <a:spLocks noGrp="1"/>
          </p:cNvSpPr>
          <p:nvPr>
            <p:ph type="sldNum" sz="quarter" idx="17"/>
          </p:nvPr>
        </p:nvSpPr>
        <p:spPr/>
        <p:txBody>
          <a:bodyPr/>
          <a:lstStyle>
            <a:lvl1pPr>
              <a:defRPr/>
            </a:lvl1pPr>
          </a:lstStyle>
          <a:p>
            <a:pPr>
              <a:defRPr/>
            </a:pPr>
            <a:fld id="{D19FB078-02AE-403D-AF54-128081B907E3}" type="slidenum">
              <a:rPr lang="fi-FI" altLang="fi-FI"/>
              <a:pPr>
                <a:defRPr/>
              </a:pPr>
              <a:t>‹#›</a:t>
            </a:fld>
            <a:endParaRPr lang="fi-FI" altLang="fi-FI"/>
          </a:p>
        </p:txBody>
      </p:sp>
    </p:spTree>
    <p:extLst>
      <p:ext uri="{BB962C8B-B14F-4D97-AF65-F5344CB8AC3E}">
        <p14:creationId xmlns:p14="http://schemas.microsoft.com/office/powerpoint/2010/main" val="353233878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Vain otsikko">
    <p:spTree>
      <p:nvGrpSpPr>
        <p:cNvPr id="1" name=""/>
        <p:cNvGrpSpPr/>
        <p:nvPr/>
      </p:nvGrpSpPr>
      <p:grpSpPr>
        <a:xfrm>
          <a:off x="0" y="0"/>
          <a:ext cx="0" cy="0"/>
          <a:chOff x="0" y="0"/>
          <a:chExt cx="0" cy="0"/>
        </a:xfrm>
      </p:grpSpPr>
      <p:sp>
        <p:nvSpPr>
          <p:cNvPr id="5" name="Otsikko 4"/>
          <p:cNvSpPr>
            <a:spLocks noGrp="1"/>
          </p:cNvSpPr>
          <p:nvPr>
            <p:ph type="title"/>
          </p:nvPr>
        </p:nvSpPr>
        <p:spPr/>
        <p:txBody>
          <a:bodyPr/>
          <a:lstStyle/>
          <a:p>
            <a:r>
              <a:rPr lang="fi-FI" smtClean="0"/>
              <a:t>Muokkaa perustyyl. napsautt.</a:t>
            </a:r>
            <a:endParaRPr lang="fi-FI" dirty="0"/>
          </a:p>
        </p:txBody>
      </p:sp>
      <p:sp>
        <p:nvSpPr>
          <p:cNvPr id="3" name="Date Placeholder 3"/>
          <p:cNvSpPr>
            <a:spLocks noGrp="1"/>
          </p:cNvSpPr>
          <p:nvPr>
            <p:ph type="dt" sz="half" idx="10"/>
          </p:nvPr>
        </p:nvSpPr>
        <p:spPr/>
        <p:txBody>
          <a:bodyPr/>
          <a:lstStyle>
            <a:lvl1pPr>
              <a:defRPr/>
            </a:lvl1pPr>
          </a:lstStyle>
          <a:p>
            <a:pPr>
              <a:defRPr/>
            </a:pPr>
            <a:fld id="{E3DD4FD0-D165-465E-862E-1BB97D0F6CF9}" type="datetime1">
              <a:rPr lang="fi-FI" smtClean="0"/>
              <a:pPr>
                <a:defRPr/>
              </a:pPr>
              <a:t>28.10.2015</a:t>
            </a:fld>
            <a:endParaRPr lang="fi-FI"/>
          </a:p>
        </p:txBody>
      </p:sp>
      <p:sp>
        <p:nvSpPr>
          <p:cNvPr id="4" name="Footer Placeholder 4"/>
          <p:cNvSpPr>
            <a:spLocks noGrp="1"/>
          </p:cNvSpPr>
          <p:nvPr>
            <p:ph type="ftr" sz="quarter" idx="11"/>
          </p:nvPr>
        </p:nvSpPr>
        <p:spPr/>
        <p:txBody>
          <a:bodyPr/>
          <a:lstStyle>
            <a:lvl1pPr>
              <a:defRPr/>
            </a:lvl1pPr>
          </a:lstStyle>
          <a:p>
            <a:pPr>
              <a:defRPr/>
            </a:pPr>
            <a:r>
              <a:rPr lang="fi-FI" smtClean="0"/>
              <a:t>Erja Lindberg</a:t>
            </a:r>
            <a:endParaRPr lang="fi-FI"/>
          </a:p>
        </p:txBody>
      </p:sp>
      <p:sp>
        <p:nvSpPr>
          <p:cNvPr id="6" name="Slide Number Placeholder 5"/>
          <p:cNvSpPr>
            <a:spLocks noGrp="1"/>
          </p:cNvSpPr>
          <p:nvPr>
            <p:ph type="sldNum" sz="quarter" idx="12"/>
          </p:nvPr>
        </p:nvSpPr>
        <p:spPr/>
        <p:txBody>
          <a:bodyPr/>
          <a:lstStyle>
            <a:lvl1pPr>
              <a:defRPr/>
            </a:lvl1pPr>
          </a:lstStyle>
          <a:p>
            <a:pPr>
              <a:defRPr/>
            </a:pPr>
            <a:fld id="{898EBEC0-0507-439E-AD9E-C506C9CCC9AD}" type="slidenum">
              <a:rPr lang="fi-FI" altLang="fi-FI"/>
              <a:pPr>
                <a:defRPr/>
              </a:pPr>
              <a:t>‹#›</a:t>
            </a:fld>
            <a:endParaRPr lang="fi-FI" altLang="fi-FI"/>
          </a:p>
        </p:txBody>
      </p:sp>
    </p:spTree>
    <p:extLst>
      <p:ext uri="{BB962C8B-B14F-4D97-AF65-F5344CB8AC3E}">
        <p14:creationId xmlns:p14="http://schemas.microsoft.com/office/powerpoint/2010/main" val="14854790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C32F683-AAFF-4E93-88D7-0C6443ACC043}" type="datetime1">
              <a:rPr lang="fi-FI" smtClean="0"/>
              <a:pPr>
                <a:defRPr/>
              </a:pPr>
              <a:t>28.10.2015</a:t>
            </a:fld>
            <a:endParaRPr lang="fi-FI"/>
          </a:p>
        </p:txBody>
      </p:sp>
      <p:sp>
        <p:nvSpPr>
          <p:cNvPr id="3" name="Footer Placeholder 4"/>
          <p:cNvSpPr>
            <a:spLocks noGrp="1"/>
          </p:cNvSpPr>
          <p:nvPr>
            <p:ph type="ftr" sz="quarter" idx="11"/>
          </p:nvPr>
        </p:nvSpPr>
        <p:spPr/>
        <p:txBody>
          <a:bodyPr/>
          <a:lstStyle>
            <a:lvl1pPr>
              <a:defRPr/>
            </a:lvl1pPr>
          </a:lstStyle>
          <a:p>
            <a:pPr>
              <a:defRPr/>
            </a:pPr>
            <a:r>
              <a:rPr lang="fi-FI" smtClean="0"/>
              <a:t>Erja Lindberg</a:t>
            </a:r>
            <a:endParaRPr lang="fi-FI"/>
          </a:p>
        </p:txBody>
      </p:sp>
      <p:sp>
        <p:nvSpPr>
          <p:cNvPr id="4" name="Slide Number Placeholder 5"/>
          <p:cNvSpPr>
            <a:spLocks noGrp="1"/>
          </p:cNvSpPr>
          <p:nvPr>
            <p:ph type="sldNum" sz="quarter" idx="12"/>
          </p:nvPr>
        </p:nvSpPr>
        <p:spPr/>
        <p:txBody>
          <a:bodyPr/>
          <a:lstStyle>
            <a:lvl1pPr>
              <a:defRPr/>
            </a:lvl1pPr>
          </a:lstStyle>
          <a:p>
            <a:pPr>
              <a:defRPr/>
            </a:pPr>
            <a:fld id="{7F420E89-0933-4F75-87CC-E61343A8E08F}" type="slidenum">
              <a:rPr lang="fi-FI" altLang="fi-FI"/>
              <a:pPr>
                <a:defRPr/>
              </a:pPr>
              <a:t>‹#›</a:t>
            </a:fld>
            <a:endParaRPr lang="fi-FI" altLang="fi-FI"/>
          </a:p>
        </p:txBody>
      </p:sp>
    </p:spTree>
    <p:extLst>
      <p:ext uri="{BB962C8B-B14F-4D97-AF65-F5344CB8AC3E}">
        <p14:creationId xmlns:p14="http://schemas.microsoft.com/office/powerpoint/2010/main" val="58383996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Otsikollinen sisältö">
    <p:spTree>
      <p:nvGrpSpPr>
        <p:cNvPr id="1" name=""/>
        <p:cNvGrpSpPr/>
        <p:nvPr/>
      </p:nvGrpSpPr>
      <p:grpSpPr>
        <a:xfrm>
          <a:off x="0" y="0"/>
          <a:ext cx="0" cy="0"/>
          <a:chOff x="0" y="0"/>
          <a:chExt cx="0" cy="0"/>
        </a:xfrm>
      </p:grpSpPr>
      <p:sp>
        <p:nvSpPr>
          <p:cNvPr id="6" name="Tekstin paikkamerkki 5"/>
          <p:cNvSpPr>
            <a:spLocks noGrp="1"/>
          </p:cNvSpPr>
          <p:nvPr>
            <p:ph type="body" sz="quarter" idx="13"/>
          </p:nvPr>
        </p:nvSpPr>
        <p:spPr>
          <a:xfrm>
            <a:off x="680400" y="273600"/>
            <a:ext cx="2970000" cy="1162800"/>
          </a:xfrm>
        </p:spPr>
        <p:txBody>
          <a:bodyPr tIns="0" rIns="90000" anchor="b">
            <a:normAutofit/>
          </a:bodyPr>
          <a:lstStyle>
            <a:lvl1pPr marL="0" indent="0">
              <a:buNone/>
              <a:defRPr sz="2000" b="1"/>
            </a:lvl1pPr>
            <a:lvl2pPr marL="457200" indent="0">
              <a:buNone/>
              <a:defRPr sz="2000" b="1"/>
            </a:lvl2pPr>
            <a:lvl3pPr marL="914400" indent="0">
              <a:buNone/>
              <a:defRPr sz="2000" b="1"/>
            </a:lvl3pPr>
            <a:lvl4pPr marL="1371600" indent="0">
              <a:buNone/>
              <a:defRPr sz="2000" b="1"/>
            </a:lvl4pPr>
            <a:lvl5pPr marL="1828800" indent="0">
              <a:buNone/>
              <a:defRPr sz="2000" b="1"/>
            </a:lvl5pPr>
          </a:lstStyle>
          <a:p>
            <a:pPr lvl="0"/>
            <a:r>
              <a:rPr lang="fi-FI" smtClean="0"/>
              <a:t>Muokkaa tekstin perustyylejä napsauttamalla</a:t>
            </a:r>
          </a:p>
        </p:txBody>
      </p:sp>
      <p:sp>
        <p:nvSpPr>
          <p:cNvPr id="8" name="Tekstin paikkamerkki 7"/>
          <p:cNvSpPr>
            <a:spLocks noGrp="1"/>
          </p:cNvSpPr>
          <p:nvPr>
            <p:ph type="body" sz="quarter" idx="14"/>
          </p:nvPr>
        </p:nvSpPr>
        <p:spPr>
          <a:xfrm>
            <a:off x="680400" y="1436400"/>
            <a:ext cx="2970000" cy="4690800"/>
          </a:xfrm>
        </p:spPr>
        <p:txBody>
          <a:bodyPr>
            <a:normAutofit/>
          </a:bodyPr>
          <a:lstStyle>
            <a:lvl1pPr marL="0" indent="0">
              <a:buNone/>
              <a:defRPr sz="1400"/>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fi-FI" smtClean="0"/>
              <a:t>Muokkaa tekstin perustyylejä napsauttamalla</a:t>
            </a:r>
          </a:p>
        </p:txBody>
      </p:sp>
      <p:sp>
        <p:nvSpPr>
          <p:cNvPr id="10" name="Sisällön paikkamerkki 9"/>
          <p:cNvSpPr>
            <a:spLocks noGrp="1"/>
          </p:cNvSpPr>
          <p:nvPr>
            <p:ph sz="quarter" idx="15"/>
          </p:nvPr>
        </p:nvSpPr>
        <p:spPr>
          <a:xfrm>
            <a:off x="3747600" y="273599"/>
            <a:ext cx="4712400" cy="5853600"/>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5" name="Date Placeholder 3"/>
          <p:cNvSpPr>
            <a:spLocks noGrp="1"/>
          </p:cNvSpPr>
          <p:nvPr>
            <p:ph type="dt" sz="half" idx="16"/>
          </p:nvPr>
        </p:nvSpPr>
        <p:spPr/>
        <p:txBody>
          <a:bodyPr/>
          <a:lstStyle>
            <a:lvl1pPr>
              <a:defRPr/>
            </a:lvl1pPr>
          </a:lstStyle>
          <a:p>
            <a:pPr>
              <a:defRPr/>
            </a:pPr>
            <a:fld id="{AA10A040-BE7E-4FEF-A924-3FC8F4E01820}" type="datetime1">
              <a:rPr lang="fi-FI" smtClean="0"/>
              <a:pPr>
                <a:defRPr/>
              </a:pPr>
              <a:t>28.10.2015</a:t>
            </a:fld>
            <a:endParaRPr lang="fi-FI"/>
          </a:p>
        </p:txBody>
      </p:sp>
      <p:sp>
        <p:nvSpPr>
          <p:cNvPr id="7" name="Footer Placeholder 4"/>
          <p:cNvSpPr>
            <a:spLocks noGrp="1"/>
          </p:cNvSpPr>
          <p:nvPr>
            <p:ph type="ftr" sz="quarter" idx="17"/>
          </p:nvPr>
        </p:nvSpPr>
        <p:spPr/>
        <p:txBody>
          <a:bodyPr/>
          <a:lstStyle>
            <a:lvl1pPr>
              <a:defRPr/>
            </a:lvl1pPr>
          </a:lstStyle>
          <a:p>
            <a:pPr>
              <a:defRPr/>
            </a:pPr>
            <a:r>
              <a:rPr lang="fi-FI" smtClean="0"/>
              <a:t>Erja Lindberg</a:t>
            </a:r>
            <a:endParaRPr lang="fi-FI"/>
          </a:p>
        </p:txBody>
      </p:sp>
      <p:sp>
        <p:nvSpPr>
          <p:cNvPr id="9" name="Slide Number Placeholder 5"/>
          <p:cNvSpPr>
            <a:spLocks noGrp="1"/>
          </p:cNvSpPr>
          <p:nvPr>
            <p:ph type="sldNum" sz="quarter" idx="18"/>
          </p:nvPr>
        </p:nvSpPr>
        <p:spPr/>
        <p:txBody>
          <a:bodyPr/>
          <a:lstStyle>
            <a:lvl1pPr>
              <a:defRPr/>
            </a:lvl1pPr>
          </a:lstStyle>
          <a:p>
            <a:pPr>
              <a:defRPr/>
            </a:pPr>
            <a:fld id="{D94F7C0E-2535-433F-9107-5F0F70CB7959}" type="slidenum">
              <a:rPr lang="fi-FI" altLang="fi-FI"/>
              <a:pPr>
                <a:defRPr/>
              </a:pPr>
              <a:t>‹#›</a:t>
            </a:fld>
            <a:endParaRPr lang="fi-FI" altLang="fi-FI"/>
          </a:p>
        </p:txBody>
      </p:sp>
    </p:spTree>
    <p:extLst>
      <p:ext uri="{BB962C8B-B14F-4D97-AF65-F5344CB8AC3E}">
        <p14:creationId xmlns:p14="http://schemas.microsoft.com/office/powerpoint/2010/main" val="26574929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Otsikollinen kuva">
    <p:spTree>
      <p:nvGrpSpPr>
        <p:cNvPr id="1" name=""/>
        <p:cNvGrpSpPr/>
        <p:nvPr/>
      </p:nvGrpSpPr>
      <p:grpSpPr>
        <a:xfrm>
          <a:off x="0" y="0"/>
          <a:ext cx="0" cy="0"/>
          <a:chOff x="0" y="0"/>
          <a:chExt cx="0" cy="0"/>
        </a:xfrm>
      </p:grpSpPr>
      <p:sp>
        <p:nvSpPr>
          <p:cNvPr id="6" name="Kuvan paikkamerkki 5"/>
          <p:cNvSpPr>
            <a:spLocks noGrp="1"/>
          </p:cNvSpPr>
          <p:nvPr>
            <p:ph type="pic" sz="quarter" idx="13"/>
          </p:nvPr>
        </p:nvSpPr>
        <p:spPr>
          <a:xfrm>
            <a:off x="680400" y="561600"/>
            <a:ext cx="5486400" cy="4114800"/>
          </a:xfrm>
        </p:spPr>
        <p:txBody>
          <a:bodyPr rtlCol="0">
            <a:normAutofit/>
          </a:bodyPr>
          <a:lstStyle/>
          <a:p>
            <a:pPr lvl="0"/>
            <a:r>
              <a:rPr lang="fi-FI" noProof="0" smtClean="0"/>
              <a:t>Lisää kuva napsauttamalla kuvaketta</a:t>
            </a:r>
            <a:endParaRPr lang="fi-FI" noProof="0"/>
          </a:p>
        </p:txBody>
      </p:sp>
      <p:sp>
        <p:nvSpPr>
          <p:cNvPr id="8" name="Tekstin paikkamerkki 7"/>
          <p:cNvSpPr>
            <a:spLocks noGrp="1"/>
          </p:cNvSpPr>
          <p:nvPr>
            <p:ph type="body" sz="quarter" idx="14"/>
          </p:nvPr>
        </p:nvSpPr>
        <p:spPr>
          <a:xfrm>
            <a:off x="680400" y="4748400"/>
            <a:ext cx="5486400" cy="565200"/>
          </a:xfrm>
        </p:spPr>
        <p:txBody>
          <a:bodyPr tIns="0" rIns="90000" anchor="b">
            <a:noAutofit/>
          </a:bodyPr>
          <a:lstStyle>
            <a:lvl1pPr marL="0" indent="0">
              <a:buNone/>
              <a:defRPr sz="2000" b="1"/>
            </a:lvl1pPr>
            <a:lvl2pPr marL="457200" indent="0">
              <a:buNone/>
              <a:defRPr/>
            </a:lvl2pPr>
            <a:lvl3pPr marL="914400" indent="0">
              <a:buNone/>
              <a:defRPr/>
            </a:lvl3pPr>
            <a:lvl4pPr marL="1371600" indent="0">
              <a:buNone/>
              <a:defRPr/>
            </a:lvl4pPr>
            <a:lvl5pPr marL="1828800" indent="0">
              <a:buNone/>
              <a:defRPr/>
            </a:lvl5pPr>
          </a:lstStyle>
          <a:p>
            <a:pPr lvl="0"/>
            <a:r>
              <a:rPr lang="fi-FI" smtClean="0"/>
              <a:t>Muokkaa tekstin perustyylejä napsauttamalla</a:t>
            </a:r>
          </a:p>
        </p:txBody>
      </p:sp>
      <p:sp>
        <p:nvSpPr>
          <p:cNvPr id="10" name="Tekstin paikkamerkki 9"/>
          <p:cNvSpPr>
            <a:spLocks noGrp="1"/>
          </p:cNvSpPr>
          <p:nvPr>
            <p:ph type="body" sz="quarter" idx="15"/>
          </p:nvPr>
        </p:nvSpPr>
        <p:spPr>
          <a:xfrm>
            <a:off x="687600" y="5317200"/>
            <a:ext cx="5486400" cy="806400"/>
          </a:xfrm>
        </p:spPr>
        <p:txBody>
          <a:bodyPr>
            <a:noAutofit/>
          </a:bodyPr>
          <a:lstStyle>
            <a:lvl1pPr marL="0" indent="0">
              <a:buNone/>
              <a:defRPr sz="1400">
                <a:solidFill>
                  <a:srgbClr val="00A6D6"/>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fi-FI" smtClean="0"/>
              <a:t>Muokkaa tekstin perustyylejä napsauttamalla</a:t>
            </a:r>
          </a:p>
        </p:txBody>
      </p:sp>
      <p:sp>
        <p:nvSpPr>
          <p:cNvPr id="5" name="Date Placeholder 3"/>
          <p:cNvSpPr>
            <a:spLocks noGrp="1"/>
          </p:cNvSpPr>
          <p:nvPr>
            <p:ph type="dt" sz="half" idx="16"/>
          </p:nvPr>
        </p:nvSpPr>
        <p:spPr/>
        <p:txBody>
          <a:bodyPr/>
          <a:lstStyle>
            <a:lvl1pPr>
              <a:defRPr/>
            </a:lvl1pPr>
          </a:lstStyle>
          <a:p>
            <a:pPr>
              <a:defRPr/>
            </a:pPr>
            <a:fld id="{415C9A3F-45F9-465F-93E0-B85C23EB4F0A}" type="datetime1">
              <a:rPr lang="fi-FI" smtClean="0"/>
              <a:pPr>
                <a:defRPr/>
              </a:pPr>
              <a:t>28.10.2015</a:t>
            </a:fld>
            <a:endParaRPr lang="fi-FI"/>
          </a:p>
        </p:txBody>
      </p:sp>
      <p:sp>
        <p:nvSpPr>
          <p:cNvPr id="7" name="Footer Placeholder 4"/>
          <p:cNvSpPr>
            <a:spLocks noGrp="1"/>
          </p:cNvSpPr>
          <p:nvPr>
            <p:ph type="ftr" sz="quarter" idx="17"/>
          </p:nvPr>
        </p:nvSpPr>
        <p:spPr/>
        <p:txBody>
          <a:bodyPr/>
          <a:lstStyle>
            <a:lvl1pPr>
              <a:defRPr/>
            </a:lvl1pPr>
          </a:lstStyle>
          <a:p>
            <a:pPr>
              <a:defRPr/>
            </a:pPr>
            <a:r>
              <a:rPr lang="fi-FI" smtClean="0"/>
              <a:t>Erja Lindberg</a:t>
            </a:r>
            <a:endParaRPr lang="fi-FI"/>
          </a:p>
        </p:txBody>
      </p:sp>
      <p:sp>
        <p:nvSpPr>
          <p:cNvPr id="9" name="Slide Number Placeholder 5"/>
          <p:cNvSpPr>
            <a:spLocks noGrp="1"/>
          </p:cNvSpPr>
          <p:nvPr>
            <p:ph type="sldNum" sz="quarter" idx="18"/>
          </p:nvPr>
        </p:nvSpPr>
        <p:spPr/>
        <p:txBody>
          <a:bodyPr/>
          <a:lstStyle>
            <a:lvl1pPr>
              <a:defRPr/>
            </a:lvl1pPr>
          </a:lstStyle>
          <a:p>
            <a:pPr>
              <a:defRPr/>
            </a:pPr>
            <a:fld id="{4FB88DD1-5674-4C6F-B974-5141A96CE85A}" type="slidenum">
              <a:rPr lang="fi-FI" altLang="fi-FI"/>
              <a:pPr>
                <a:defRPr/>
              </a:pPr>
              <a:t>‹#›</a:t>
            </a:fld>
            <a:endParaRPr lang="fi-FI" altLang="fi-FI"/>
          </a:p>
        </p:txBody>
      </p:sp>
    </p:spTree>
    <p:extLst>
      <p:ext uri="{BB962C8B-B14F-4D97-AF65-F5344CB8AC3E}">
        <p14:creationId xmlns:p14="http://schemas.microsoft.com/office/powerpoint/2010/main" val="55327242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0425"/>
            <a:ext cx="7772400" cy="1470025"/>
          </a:xfrm>
        </p:spPr>
        <p:txBody>
          <a:bodyPr/>
          <a:lstStyle/>
          <a:p>
            <a:r>
              <a:rPr lang="fi-FI" smtClean="0"/>
              <a:t>Muokkaa perustyylejä naps.</a:t>
            </a:r>
            <a:endParaRPr lang="fi-FI"/>
          </a:p>
        </p:txBody>
      </p:sp>
      <p:sp>
        <p:nvSpPr>
          <p:cNvPr id="3" name="Alaotsikk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naps.</a:t>
            </a:r>
            <a:endParaRPr lang="fi-FI"/>
          </a:p>
        </p:txBody>
      </p:sp>
      <p:sp>
        <p:nvSpPr>
          <p:cNvPr id="4" name="Päivämäärän paikkamerkki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fld id="{06702CD5-0341-408E-B00F-72A1C3D3534C}" type="datetime1">
              <a:rPr lang="fi-FI" smtClean="0"/>
              <a:pPr>
                <a:defRPr/>
              </a:pPr>
              <a:t>28.10.2015</a:t>
            </a:fld>
            <a:endParaRPr lang="fi-FI"/>
          </a:p>
        </p:txBody>
      </p:sp>
      <p:sp>
        <p:nvSpPr>
          <p:cNvPr id="5" name="Alatunnisteen paikkamerkki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r>
              <a:rPr lang="fi-FI" smtClean="0"/>
              <a:t>Erja Lindberg</a:t>
            </a:r>
            <a:endParaRPr lang="fi-FI"/>
          </a:p>
        </p:txBody>
      </p:sp>
      <p:sp>
        <p:nvSpPr>
          <p:cNvPr id="6" name="Dian numeron paikkamerkki 5"/>
          <p:cNvSpPr>
            <a:spLocks noGrp="1"/>
          </p:cNvSpPr>
          <p:nvPr>
            <p:ph type="sldNum" sz="quarter" idx="12"/>
          </p:nvPr>
        </p:nvSpPr>
        <p:spPr/>
        <p:txBody>
          <a:bodyPr/>
          <a:lstStyle>
            <a:lvl1pPr>
              <a:defRPr/>
            </a:lvl1pPr>
          </a:lstStyle>
          <a:p>
            <a:pPr>
              <a:defRPr/>
            </a:pPr>
            <a:fld id="{74F84242-EC92-4213-8B88-C8788ABE5396}" type="slidenum">
              <a:rPr lang="fi-FI" altLang="fi-FI"/>
              <a:pPr>
                <a:defRPr/>
              </a:pPr>
              <a:t>‹#›</a:t>
            </a:fld>
            <a:endParaRPr lang="fi-FI" altLang="fi-FI"/>
          </a:p>
        </p:txBody>
      </p:sp>
    </p:spTree>
    <p:extLst>
      <p:ext uri="{BB962C8B-B14F-4D97-AF65-F5344CB8AC3E}">
        <p14:creationId xmlns:p14="http://schemas.microsoft.com/office/powerpoint/2010/main" val="107884654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perustyylejä naps.</a:t>
            </a:r>
            <a:endParaRPr lang="fi-FI"/>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fld id="{FD578508-FB72-40AA-BB03-A5F0D9E987E8}" type="datetime1">
              <a:rPr lang="fi-FI" smtClean="0"/>
              <a:pPr>
                <a:defRPr/>
              </a:pPr>
              <a:t>28.10.2015</a:t>
            </a:fld>
            <a:endParaRPr lang="fi-FI"/>
          </a:p>
        </p:txBody>
      </p:sp>
      <p:sp>
        <p:nvSpPr>
          <p:cNvPr id="5" name="Alatunnisteen paikkamerkki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r>
              <a:rPr lang="fi-FI" smtClean="0"/>
              <a:t>Erja Lindberg</a:t>
            </a:r>
            <a:endParaRPr lang="fi-FI"/>
          </a:p>
        </p:txBody>
      </p:sp>
      <p:sp>
        <p:nvSpPr>
          <p:cNvPr id="6" name="Dian numeron paikkamerkki 5"/>
          <p:cNvSpPr>
            <a:spLocks noGrp="1"/>
          </p:cNvSpPr>
          <p:nvPr>
            <p:ph type="sldNum" sz="quarter" idx="12"/>
          </p:nvPr>
        </p:nvSpPr>
        <p:spPr/>
        <p:txBody>
          <a:bodyPr/>
          <a:lstStyle>
            <a:lvl1pPr>
              <a:defRPr/>
            </a:lvl1pPr>
          </a:lstStyle>
          <a:p>
            <a:pPr>
              <a:defRPr/>
            </a:pPr>
            <a:fld id="{B4102224-92D6-4EDE-BBCD-8E757F81B8E3}" type="slidenum">
              <a:rPr lang="fi-FI" altLang="fi-FI"/>
              <a:pPr>
                <a:defRPr/>
              </a:pPr>
              <a:t>‹#›</a:t>
            </a:fld>
            <a:endParaRPr lang="fi-FI" altLang="fi-FI"/>
          </a:p>
        </p:txBody>
      </p:sp>
    </p:spTree>
    <p:extLst>
      <p:ext uri="{BB962C8B-B14F-4D97-AF65-F5344CB8AC3E}">
        <p14:creationId xmlns:p14="http://schemas.microsoft.com/office/powerpoint/2010/main" val="41241869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nchor="t"/>
          <a:lstStyle>
            <a:lvl1pPr algn="l">
              <a:defRPr sz="4000" b="1" cap="all"/>
            </a:lvl1pPr>
          </a:lstStyle>
          <a:p>
            <a:r>
              <a:rPr lang="fi-FI" smtClean="0"/>
              <a:t>Muokkaa perustyylejä naps.</a:t>
            </a:r>
            <a:endParaRPr lang="fi-FI"/>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napsauttamalla</a:t>
            </a:r>
          </a:p>
        </p:txBody>
      </p:sp>
      <p:sp>
        <p:nvSpPr>
          <p:cNvPr id="4" name="Päivämäärän paikkamerkki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fld id="{4BB36A15-7F10-428B-B16D-1C15C3088387}" type="datetime1">
              <a:rPr lang="fi-FI" smtClean="0"/>
              <a:pPr>
                <a:defRPr/>
              </a:pPr>
              <a:t>28.10.2015</a:t>
            </a:fld>
            <a:endParaRPr lang="fi-FI"/>
          </a:p>
        </p:txBody>
      </p:sp>
      <p:sp>
        <p:nvSpPr>
          <p:cNvPr id="5" name="Alatunnisteen paikkamerkki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r>
              <a:rPr lang="fi-FI" smtClean="0"/>
              <a:t>Erja Lindberg</a:t>
            </a:r>
            <a:endParaRPr lang="fi-FI"/>
          </a:p>
        </p:txBody>
      </p:sp>
      <p:sp>
        <p:nvSpPr>
          <p:cNvPr id="6" name="Dian numeron paikkamerkki 5"/>
          <p:cNvSpPr>
            <a:spLocks noGrp="1"/>
          </p:cNvSpPr>
          <p:nvPr>
            <p:ph type="sldNum" sz="quarter" idx="12"/>
          </p:nvPr>
        </p:nvSpPr>
        <p:spPr/>
        <p:txBody>
          <a:bodyPr/>
          <a:lstStyle>
            <a:lvl1pPr>
              <a:defRPr/>
            </a:lvl1pPr>
          </a:lstStyle>
          <a:p>
            <a:pPr>
              <a:defRPr/>
            </a:pPr>
            <a:fld id="{78E2B50A-5790-4E8F-83BC-9CA9A188D1DD}" type="slidenum">
              <a:rPr lang="fi-FI" altLang="fi-FI"/>
              <a:pPr>
                <a:defRPr/>
              </a:pPr>
              <a:t>‹#›</a:t>
            </a:fld>
            <a:endParaRPr lang="fi-FI" altLang="fi-FI"/>
          </a:p>
        </p:txBody>
      </p:sp>
    </p:spTree>
    <p:extLst>
      <p:ext uri="{BB962C8B-B14F-4D97-AF65-F5344CB8AC3E}">
        <p14:creationId xmlns:p14="http://schemas.microsoft.com/office/powerpoint/2010/main" val="286007024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perustyylejä naps.</a:t>
            </a:r>
            <a:endParaRPr lang="fi-FI"/>
          </a:p>
        </p:txBody>
      </p:sp>
      <p:sp>
        <p:nvSpPr>
          <p:cNvPr id="3" name="Sisällön paikkamerkk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Päivämäärän paikkamerkki 4"/>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fld id="{219A1CF6-7AB8-43D7-AD21-7CD4D745E501}" type="datetime1">
              <a:rPr lang="fi-FI" smtClean="0"/>
              <a:pPr>
                <a:defRPr/>
              </a:pPr>
              <a:t>28.10.2015</a:t>
            </a:fld>
            <a:endParaRPr lang="fi-FI"/>
          </a:p>
        </p:txBody>
      </p:sp>
      <p:sp>
        <p:nvSpPr>
          <p:cNvPr id="6" name="Alatunnisteen paikkamerkki 5"/>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r>
              <a:rPr lang="fi-FI" smtClean="0"/>
              <a:t>Erja Lindberg</a:t>
            </a:r>
            <a:endParaRPr lang="fi-FI"/>
          </a:p>
        </p:txBody>
      </p:sp>
      <p:sp>
        <p:nvSpPr>
          <p:cNvPr id="7" name="Dian numeron paikkamerkki 6"/>
          <p:cNvSpPr>
            <a:spLocks noGrp="1"/>
          </p:cNvSpPr>
          <p:nvPr>
            <p:ph type="sldNum" sz="quarter" idx="12"/>
          </p:nvPr>
        </p:nvSpPr>
        <p:spPr/>
        <p:txBody>
          <a:bodyPr/>
          <a:lstStyle>
            <a:lvl1pPr>
              <a:defRPr/>
            </a:lvl1pPr>
          </a:lstStyle>
          <a:p>
            <a:pPr>
              <a:defRPr/>
            </a:pPr>
            <a:fld id="{3600E3B8-BE7C-4203-9769-45803590F0FA}" type="slidenum">
              <a:rPr lang="fi-FI" altLang="fi-FI"/>
              <a:pPr>
                <a:defRPr/>
              </a:pPr>
              <a:t>‹#›</a:t>
            </a:fld>
            <a:endParaRPr lang="fi-FI" altLang="fi-FI"/>
          </a:p>
        </p:txBody>
      </p:sp>
    </p:spTree>
    <p:extLst>
      <p:ext uri="{BB962C8B-B14F-4D97-AF65-F5344CB8AC3E}">
        <p14:creationId xmlns:p14="http://schemas.microsoft.com/office/powerpoint/2010/main" val="147685548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perustyylejä naps.</a:t>
            </a:r>
            <a:endParaRPr lang="fi-FI"/>
          </a:p>
        </p:txBody>
      </p:sp>
      <p:sp>
        <p:nvSpPr>
          <p:cNvPr id="3" name="Tekstin paikkamerkki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7" name="Päivämäärän paikkamerkki 6"/>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fld id="{776E8570-87F8-4D1D-9447-7D2FA66510A4}" type="datetime1">
              <a:rPr lang="fi-FI" smtClean="0"/>
              <a:pPr>
                <a:defRPr/>
              </a:pPr>
              <a:t>28.10.2015</a:t>
            </a:fld>
            <a:endParaRPr lang="fi-FI"/>
          </a:p>
        </p:txBody>
      </p:sp>
      <p:sp>
        <p:nvSpPr>
          <p:cNvPr id="8" name="Alatunnisteen paikkamerkki 7"/>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r>
              <a:rPr lang="fi-FI" smtClean="0"/>
              <a:t>Erja Lindberg</a:t>
            </a:r>
            <a:endParaRPr lang="fi-FI"/>
          </a:p>
        </p:txBody>
      </p:sp>
      <p:sp>
        <p:nvSpPr>
          <p:cNvPr id="9" name="Dian numeron paikkamerkki 8"/>
          <p:cNvSpPr>
            <a:spLocks noGrp="1"/>
          </p:cNvSpPr>
          <p:nvPr>
            <p:ph type="sldNum" sz="quarter" idx="12"/>
          </p:nvPr>
        </p:nvSpPr>
        <p:spPr/>
        <p:txBody>
          <a:bodyPr/>
          <a:lstStyle>
            <a:lvl1pPr>
              <a:defRPr/>
            </a:lvl1pPr>
          </a:lstStyle>
          <a:p>
            <a:pPr>
              <a:defRPr/>
            </a:pPr>
            <a:fld id="{80EC8E80-D9B4-4996-8287-1BD86B5DE6FE}" type="slidenum">
              <a:rPr lang="fi-FI" altLang="fi-FI"/>
              <a:pPr>
                <a:defRPr/>
              </a:pPr>
              <a:t>‹#›</a:t>
            </a:fld>
            <a:endParaRPr lang="fi-FI" altLang="fi-FI"/>
          </a:p>
        </p:txBody>
      </p:sp>
    </p:spTree>
    <p:extLst>
      <p:ext uri="{BB962C8B-B14F-4D97-AF65-F5344CB8AC3E}">
        <p14:creationId xmlns:p14="http://schemas.microsoft.com/office/powerpoint/2010/main" val="5636674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Väliotsikkodia 4">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16"/>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454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166547561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perustyylejä naps.</a:t>
            </a:r>
            <a:endParaRPr lang="fi-FI"/>
          </a:p>
        </p:txBody>
      </p:sp>
      <p:sp>
        <p:nvSpPr>
          <p:cNvPr id="3" name="Päivämäärän paikkamerkki 2"/>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fld id="{804EE299-083B-4FAB-81B3-1B7E2D19DE20}" type="datetime1">
              <a:rPr lang="fi-FI" smtClean="0"/>
              <a:pPr>
                <a:defRPr/>
              </a:pPr>
              <a:t>28.10.2015</a:t>
            </a:fld>
            <a:endParaRPr lang="fi-FI"/>
          </a:p>
        </p:txBody>
      </p:sp>
      <p:sp>
        <p:nvSpPr>
          <p:cNvPr id="4" name="Alatunnisteen paikkamerkki 3"/>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r>
              <a:rPr lang="fi-FI" smtClean="0"/>
              <a:t>Erja Lindberg</a:t>
            </a:r>
            <a:endParaRPr lang="fi-FI"/>
          </a:p>
        </p:txBody>
      </p:sp>
      <p:sp>
        <p:nvSpPr>
          <p:cNvPr id="5" name="Dian numeron paikkamerkki 4"/>
          <p:cNvSpPr>
            <a:spLocks noGrp="1"/>
          </p:cNvSpPr>
          <p:nvPr>
            <p:ph type="sldNum" sz="quarter" idx="12"/>
          </p:nvPr>
        </p:nvSpPr>
        <p:spPr/>
        <p:txBody>
          <a:bodyPr/>
          <a:lstStyle>
            <a:lvl1pPr>
              <a:defRPr/>
            </a:lvl1pPr>
          </a:lstStyle>
          <a:p>
            <a:pPr>
              <a:defRPr/>
            </a:pPr>
            <a:fld id="{F36A87B4-B4A5-4362-B37C-10B6089C4634}" type="slidenum">
              <a:rPr lang="fi-FI" altLang="fi-FI"/>
              <a:pPr>
                <a:defRPr/>
              </a:pPr>
              <a:t>‹#›</a:t>
            </a:fld>
            <a:endParaRPr lang="fi-FI" altLang="fi-FI"/>
          </a:p>
        </p:txBody>
      </p:sp>
    </p:spTree>
    <p:extLst>
      <p:ext uri="{BB962C8B-B14F-4D97-AF65-F5344CB8AC3E}">
        <p14:creationId xmlns:p14="http://schemas.microsoft.com/office/powerpoint/2010/main" val="230272077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Päivämäärän paikkamerkki 1"/>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fld id="{F7A72759-2B08-47BC-A544-48B190901B62}" type="datetime1">
              <a:rPr lang="fi-FI" smtClean="0"/>
              <a:pPr>
                <a:defRPr/>
              </a:pPr>
              <a:t>28.10.2015</a:t>
            </a:fld>
            <a:endParaRPr lang="fi-FI"/>
          </a:p>
        </p:txBody>
      </p:sp>
      <p:sp>
        <p:nvSpPr>
          <p:cNvPr id="3" name="Alatunnisteen paikkamerkki 2"/>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r>
              <a:rPr lang="fi-FI" smtClean="0"/>
              <a:t>Erja Lindberg</a:t>
            </a:r>
            <a:endParaRPr lang="fi-FI"/>
          </a:p>
        </p:txBody>
      </p:sp>
      <p:sp>
        <p:nvSpPr>
          <p:cNvPr id="4" name="Dian numeron paikkamerkki 3"/>
          <p:cNvSpPr>
            <a:spLocks noGrp="1"/>
          </p:cNvSpPr>
          <p:nvPr>
            <p:ph type="sldNum" sz="quarter" idx="12"/>
          </p:nvPr>
        </p:nvSpPr>
        <p:spPr/>
        <p:txBody>
          <a:bodyPr/>
          <a:lstStyle>
            <a:lvl1pPr>
              <a:defRPr/>
            </a:lvl1pPr>
          </a:lstStyle>
          <a:p>
            <a:pPr>
              <a:defRPr/>
            </a:pPr>
            <a:fld id="{B170B1F0-F77D-4C06-BE92-15ECA6A59CD5}" type="slidenum">
              <a:rPr lang="fi-FI" altLang="fi-FI"/>
              <a:pPr>
                <a:defRPr/>
              </a:pPr>
              <a:t>‹#›</a:t>
            </a:fld>
            <a:endParaRPr lang="fi-FI" altLang="fi-FI"/>
          </a:p>
        </p:txBody>
      </p:sp>
    </p:spTree>
    <p:extLst>
      <p:ext uri="{BB962C8B-B14F-4D97-AF65-F5344CB8AC3E}">
        <p14:creationId xmlns:p14="http://schemas.microsoft.com/office/powerpoint/2010/main" val="420787971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anchor="b"/>
          <a:lstStyle>
            <a:lvl1pPr algn="l">
              <a:defRPr sz="2000" b="1"/>
            </a:lvl1pPr>
          </a:lstStyle>
          <a:p>
            <a:r>
              <a:rPr lang="fi-FI" smtClean="0"/>
              <a:t>Muokkaa perustyylejä naps.</a:t>
            </a:r>
            <a:endParaRPr lang="fi-FI"/>
          </a:p>
        </p:txBody>
      </p:sp>
      <p:sp>
        <p:nvSpPr>
          <p:cNvPr id="3" name="Sisällön paikkamerkk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fld id="{6C0792A8-7F1E-40E1-B5D2-23B46DF4A522}" type="datetime1">
              <a:rPr lang="fi-FI" smtClean="0"/>
              <a:pPr>
                <a:defRPr/>
              </a:pPr>
              <a:t>28.10.2015</a:t>
            </a:fld>
            <a:endParaRPr lang="fi-FI"/>
          </a:p>
        </p:txBody>
      </p:sp>
      <p:sp>
        <p:nvSpPr>
          <p:cNvPr id="6" name="Alatunnisteen paikkamerkki 5"/>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r>
              <a:rPr lang="fi-FI" smtClean="0"/>
              <a:t>Erja Lindberg</a:t>
            </a:r>
            <a:endParaRPr lang="fi-FI"/>
          </a:p>
        </p:txBody>
      </p:sp>
      <p:sp>
        <p:nvSpPr>
          <p:cNvPr id="7" name="Dian numeron paikkamerkki 6"/>
          <p:cNvSpPr>
            <a:spLocks noGrp="1"/>
          </p:cNvSpPr>
          <p:nvPr>
            <p:ph type="sldNum" sz="quarter" idx="12"/>
          </p:nvPr>
        </p:nvSpPr>
        <p:spPr/>
        <p:txBody>
          <a:bodyPr/>
          <a:lstStyle>
            <a:lvl1pPr>
              <a:defRPr/>
            </a:lvl1pPr>
          </a:lstStyle>
          <a:p>
            <a:pPr>
              <a:defRPr/>
            </a:pPr>
            <a:fld id="{F1EC12A7-AB9D-458C-B0A9-B86148BAE1DC}" type="slidenum">
              <a:rPr lang="fi-FI" altLang="fi-FI"/>
              <a:pPr>
                <a:defRPr/>
              </a:pPr>
              <a:t>‹#›</a:t>
            </a:fld>
            <a:endParaRPr lang="fi-FI" altLang="fi-FI"/>
          </a:p>
        </p:txBody>
      </p:sp>
    </p:spTree>
    <p:extLst>
      <p:ext uri="{BB962C8B-B14F-4D97-AF65-F5344CB8AC3E}">
        <p14:creationId xmlns:p14="http://schemas.microsoft.com/office/powerpoint/2010/main" val="344696445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perustyylejä naps.</a:t>
            </a:r>
            <a:endParaRPr lang="fi-FI"/>
          </a:p>
        </p:txBody>
      </p:sp>
      <p:sp>
        <p:nvSpPr>
          <p:cNvPr id="3" name="Kuvan paikkamerkki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Päivämäärän paikkamerkki 4"/>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fld id="{8332605A-66F3-4715-A33D-BB12A9C614CD}" type="datetime1">
              <a:rPr lang="fi-FI" smtClean="0"/>
              <a:pPr>
                <a:defRPr/>
              </a:pPr>
              <a:t>28.10.2015</a:t>
            </a:fld>
            <a:endParaRPr lang="fi-FI"/>
          </a:p>
        </p:txBody>
      </p:sp>
      <p:sp>
        <p:nvSpPr>
          <p:cNvPr id="6" name="Alatunnisteen paikkamerkki 5"/>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r>
              <a:rPr lang="fi-FI" smtClean="0"/>
              <a:t>Erja Lindberg</a:t>
            </a:r>
            <a:endParaRPr lang="fi-FI"/>
          </a:p>
        </p:txBody>
      </p:sp>
      <p:sp>
        <p:nvSpPr>
          <p:cNvPr id="7" name="Dian numeron paikkamerkki 6"/>
          <p:cNvSpPr>
            <a:spLocks noGrp="1"/>
          </p:cNvSpPr>
          <p:nvPr>
            <p:ph type="sldNum" sz="quarter" idx="12"/>
          </p:nvPr>
        </p:nvSpPr>
        <p:spPr/>
        <p:txBody>
          <a:bodyPr/>
          <a:lstStyle>
            <a:lvl1pPr>
              <a:defRPr/>
            </a:lvl1pPr>
          </a:lstStyle>
          <a:p>
            <a:pPr>
              <a:defRPr/>
            </a:pPr>
            <a:fld id="{D5BFD2DE-766C-40B1-B692-4D64FADD4460}" type="slidenum">
              <a:rPr lang="fi-FI" altLang="fi-FI"/>
              <a:pPr>
                <a:defRPr/>
              </a:pPr>
              <a:t>‹#›</a:t>
            </a:fld>
            <a:endParaRPr lang="fi-FI" altLang="fi-FI"/>
          </a:p>
        </p:txBody>
      </p:sp>
    </p:spTree>
    <p:extLst>
      <p:ext uri="{BB962C8B-B14F-4D97-AF65-F5344CB8AC3E}">
        <p14:creationId xmlns:p14="http://schemas.microsoft.com/office/powerpoint/2010/main" val="18681046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perustyylejä naps.</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fld id="{F52B1C5D-697E-4DFB-9C37-3E03120A8820}" type="datetime1">
              <a:rPr lang="fi-FI" smtClean="0"/>
              <a:pPr>
                <a:defRPr/>
              </a:pPr>
              <a:t>28.10.2015</a:t>
            </a:fld>
            <a:endParaRPr lang="fi-FI"/>
          </a:p>
        </p:txBody>
      </p:sp>
      <p:sp>
        <p:nvSpPr>
          <p:cNvPr id="5" name="Alatunnisteen paikkamerkki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r>
              <a:rPr lang="fi-FI" smtClean="0"/>
              <a:t>Erja Lindberg</a:t>
            </a:r>
            <a:endParaRPr lang="fi-FI"/>
          </a:p>
        </p:txBody>
      </p:sp>
      <p:sp>
        <p:nvSpPr>
          <p:cNvPr id="6" name="Dian numeron paikkamerkki 5"/>
          <p:cNvSpPr>
            <a:spLocks noGrp="1"/>
          </p:cNvSpPr>
          <p:nvPr>
            <p:ph type="sldNum" sz="quarter" idx="12"/>
          </p:nvPr>
        </p:nvSpPr>
        <p:spPr/>
        <p:txBody>
          <a:bodyPr/>
          <a:lstStyle>
            <a:lvl1pPr>
              <a:defRPr/>
            </a:lvl1pPr>
          </a:lstStyle>
          <a:p>
            <a:pPr>
              <a:defRPr/>
            </a:pPr>
            <a:fld id="{89050159-F3A7-4F06-83FC-5431EC6F5235}" type="slidenum">
              <a:rPr lang="fi-FI" altLang="fi-FI"/>
              <a:pPr>
                <a:defRPr/>
              </a:pPr>
              <a:t>‹#›</a:t>
            </a:fld>
            <a:endParaRPr lang="fi-FI" altLang="fi-FI"/>
          </a:p>
        </p:txBody>
      </p:sp>
    </p:spTree>
    <p:extLst>
      <p:ext uri="{BB962C8B-B14F-4D97-AF65-F5344CB8AC3E}">
        <p14:creationId xmlns:p14="http://schemas.microsoft.com/office/powerpoint/2010/main" val="73537647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untainen otsikko 1"/>
          <p:cNvSpPr>
            <a:spLocks noGrp="1"/>
          </p:cNvSpPr>
          <p:nvPr>
            <p:ph type="title" orient="vert"/>
          </p:nvPr>
        </p:nvSpPr>
        <p:spPr>
          <a:xfrm>
            <a:off x="6629400" y="274638"/>
            <a:ext cx="2057400" cy="5851525"/>
          </a:xfrm>
        </p:spPr>
        <p:txBody>
          <a:bodyPr vert="eaVert"/>
          <a:lstStyle/>
          <a:p>
            <a:r>
              <a:rPr lang="fi-FI" smtClean="0"/>
              <a:t>Muokkaa perustyylejä naps.</a:t>
            </a:r>
            <a:endParaRPr lang="fi-FI"/>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määrän paikkamerkki 3"/>
          <p:cNvSpPr>
            <a:spLocks noGrp="1"/>
          </p:cNvSpPr>
          <p:nvPr>
            <p:ph type="dt" sz="half" idx="10"/>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fld id="{AFA41311-A167-4A16-A9C2-080ECDE69808}" type="datetime1">
              <a:rPr lang="fi-FI" smtClean="0"/>
              <a:pPr>
                <a:defRPr/>
              </a:pPr>
              <a:t>28.10.2015</a:t>
            </a:fld>
            <a:endParaRPr lang="fi-FI"/>
          </a:p>
        </p:txBody>
      </p:sp>
      <p:sp>
        <p:nvSpPr>
          <p:cNvPr id="5" name="Alatunnisteen paikkamerkki 4"/>
          <p:cNvSpPr>
            <a:spLocks noGrp="1"/>
          </p:cNvSpPr>
          <p:nvPr>
            <p:ph type="ftr" sz="quarter" idx="11"/>
          </p:nvPr>
        </p:nvSpPr>
        <p:spPr/>
        <p:txBody>
          <a:bodyPr rtlCol="0"/>
          <a:lstStyle>
            <a:lvl1pPr fontAlgn="auto">
              <a:spcBef>
                <a:spcPts val="0"/>
              </a:spcBef>
              <a:spcAft>
                <a:spcPts val="0"/>
              </a:spcAft>
              <a:defRPr>
                <a:solidFill>
                  <a:prstClr val="black">
                    <a:tint val="75000"/>
                  </a:prstClr>
                </a:solidFill>
                <a:latin typeface="+mn-lt"/>
                <a:cs typeface="+mn-cs"/>
              </a:defRPr>
            </a:lvl1pPr>
          </a:lstStyle>
          <a:p>
            <a:pPr>
              <a:defRPr/>
            </a:pPr>
            <a:r>
              <a:rPr lang="fi-FI" smtClean="0"/>
              <a:t>Erja Lindberg</a:t>
            </a:r>
            <a:endParaRPr lang="fi-FI"/>
          </a:p>
        </p:txBody>
      </p:sp>
      <p:sp>
        <p:nvSpPr>
          <p:cNvPr id="6" name="Dian numeron paikkamerkki 5"/>
          <p:cNvSpPr>
            <a:spLocks noGrp="1"/>
          </p:cNvSpPr>
          <p:nvPr>
            <p:ph type="sldNum" sz="quarter" idx="12"/>
          </p:nvPr>
        </p:nvSpPr>
        <p:spPr/>
        <p:txBody>
          <a:bodyPr/>
          <a:lstStyle>
            <a:lvl1pPr>
              <a:defRPr/>
            </a:lvl1pPr>
          </a:lstStyle>
          <a:p>
            <a:pPr>
              <a:defRPr/>
            </a:pPr>
            <a:fld id="{72D8EBF0-1BB4-4263-9AD5-F09E12B4B99E}" type="slidenum">
              <a:rPr lang="fi-FI" altLang="fi-FI"/>
              <a:pPr>
                <a:defRPr/>
              </a:pPr>
              <a:t>‹#›</a:t>
            </a:fld>
            <a:endParaRPr lang="fi-FI" altLang="fi-FI"/>
          </a:p>
        </p:txBody>
      </p:sp>
    </p:spTree>
    <p:extLst>
      <p:ext uri="{BB962C8B-B14F-4D97-AF65-F5344CB8AC3E}">
        <p14:creationId xmlns:p14="http://schemas.microsoft.com/office/powerpoint/2010/main" val="93806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Väliotsikkodia 5">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6"/>
          <p:cNvPicPr>
            <a:picLocks noChangeAspect="1"/>
          </p:cNvPicPr>
          <p:nvPr userDrawn="1"/>
        </p:nvPicPr>
        <p:blipFill>
          <a:blip r:embed="rId4">
            <a:extLst>
              <a:ext uri="{28A0092B-C50C-407E-A947-70E740481C1C}">
                <a14:useLocalDpi xmlns:a14="http://schemas.microsoft.com/office/drawing/2010/main" val="0"/>
              </a:ext>
            </a:extLst>
          </a:blip>
          <a:srcRect t="4851" b="20744"/>
          <a:stretch>
            <a:fillRect/>
          </a:stretch>
        </p:blipFill>
        <p:spPr bwMode="auto">
          <a:xfrm>
            <a:off x="0" y="-26988"/>
            <a:ext cx="9144000" cy="453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468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2133190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reserve="1">
  <p:cSld name="Väliotsikkodia 6">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16"/>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450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468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2700373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Väliotsikkodia 7">
    <p:spTree>
      <p:nvGrpSpPr>
        <p:cNvPr id="1" name=""/>
        <p:cNvGrpSpPr/>
        <p:nvPr/>
      </p:nvGrpSpPr>
      <p:grpSpPr>
        <a:xfrm>
          <a:off x="0" y="0"/>
          <a:ext cx="0" cy="0"/>
          <a:chOff x="0" y="0"/>
          <a:chExt cx="0" cy="0"/>
        </a:xfrm>
      </p:grpSpPr>
      <p:pic>
        <p:nvPicPr>
          <p:cNvPr id="4" name="Picture 8" descr="ribbon_kansisivu.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4825" y="4724400"/>
            <a:ext cx="228917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sp>
        <p:nvSpPr>
          <p:cNvPr id="6" name="Rectangle 5"/>
          <p:cNvSpPr/>
          <p:nvPr/>
        </p:nvSpPr>
        <p:spPr>
          <a:xfrm rot="10800000" flipV="1">
            <a:off x="0" y="4508500"/>
            <a:ext cx="9144000" cy="36513"/>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baseline="30000" dirty="0">
              <a:solidFill>
                <a:prstClr val="white"/>
              </a:solidFill>
            </a:endParaRPr>
          </a:p>
        </p:txBody>
      </p:sp>
      <p:pic>
        <p:nvPicPr>
          <p:cNvPr id="7" name="Picture 11" descr="logo.w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Kuva 11"/>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0"/>
            <a:ext cx="9144000" cy="449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0400" y="4550400"/>
            <a:ext cx="7239600" cy="1044000"/>
          </a:xfrm>
        </p:spPr>
        <p:txBody>
          <a:bodyPr rIns="90000"/>
          <a:lstStyle/>
          <a:p>
            <a:r>
              <a:rPr lang="fi-FI" smtClean="0"/>
              <a:t>Muokkaa perustyyl. napsautt.</a:t>
            </a:r>
            <a:endParaRPr lang="fi-FI" dirty="0"/>
          </a:p>
        </p:txBody>
      </p:sp>
      <p:sp>
        <p:nvSpPr>
          <p:cNvPr id="3" name="Subtitle 2"/>
          <p:cNvSpPr>
            <a:spLocks noGrp="1"/>
          </p:cNvSpPr>
          <p:nvPr>
            <p:ph type="subTitle" idx="1"/>
          </p:nvPr>
        </p:nvSpPr>
        <p:spPr>
          <a:xfrm>
            <a:off x="680400" y="5594400"/>
            <a:ext cx="7239600" cy="828000"/>
          </a:xfrm>
        </p:spPr>
        <p:txBody>
          <a:bodyPr>
            <a:normAutofit/>
          </a:bodyPr>
          <a:lstStyle>
            <a:lvl1pPr marL="0" indent="0" algn="l">
              <a:buNone/>
              <a:defRPr sz="2000">
                <a:solidFill>
                  <a:srgbClr val="00A6D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noProof="0" smtClean="0"/>
              <a:t>Muokkaa alaotsikon perustyyliä napsautt.</a:t>
            </a:r>
            <a:endParaRPr lang="fi-FI" noProof="0" dirty="0"/>
          </a:p>
        </p:txBody>
      </p:sp>
    </p:spTree>
    <p:extLst>
      <p:ext uri="{BB962C8B-B14F-4D97-AF65-F5344CB8AC3E}">
        <p14:creationId xmlns:p14="http://schemas.microsoft.com/office/powerpoint/2010/main" val="631995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image" Target="../media/image1.png"/><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18" Type="http://schemas.openxmlformats.org/officeDocument/2006/relationships/slideLayout" Target="../slideLayouts/slideLayout5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slideLayout" Target="../slideLayouts/slideLayout53.xml"/><Relationship Id="rId2" Type="http://schemas.openxmlformats.org/officeDocument/2006/relationships/slideLayout" Target="../slideLayouts/slideLayout38.xml"/><Relationship Id="rId16" Type="http://schemas.openxmlformats.org/officeDocument/2006/relationships/slideLayout" Target="../slideLayouts/slideLayout52.xml"/><Relationship Id="rId20" Type="http://schemas.openxmlformats.org/officeDocument/2006/relationships/image" Target="../media/image1.pn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slideLayout" Target="../slideLayouts/slideLayout51.xml"/><Relationship Id="rId10" Type="http://schemas.openxmlformats.org/officeDocument/2006/relationships/slideLayout" Target="../slideLayouts/slideLayout46.xml"/><Relationship Id="rId19" Type="http://schemas.openxmlformats.org/officeDocument/2006/relationships/theme" Target="../theme/theme3.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4.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81038" y="274638"/>
            <a:ext cx="77787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b" anchorCtr="0" compatLnSpc="1">
            <a:prstTxWarp prst="textNoShape">
              <a:avLst/>
            </a:prstTxWarp>
          </a:bodyPr>
          <a:lstStyle/>
          <a:p>
            <a:pPr lvl="0"/>
            <a:r>
              <a:rPr lang="fi-FI" altLang="fi-FI" smtClean="0"/>
              <a:t>Muokkaa perustyyl. napsautt.</a:t>
            </a:r>
          </a:p>
        </p:txBody>
      </p:sp>
      <p:sp>
        <p:nvSpPr>
          <p:cNvPr id="1027" name="Text Placeholder 2"/>
          <p:cNvSpPr>
            <a:spLocks noGrp="1"/>
          </p:cNvSpPr>
          <p:nvPr>
            <p:ph type="body" idx="1"/>
          </p:nvPr>
        </p:nvSpPr>
        <p:spPr bwMode="auto">
          <a:xfrm>
            <a:off x="681038" y="1601788"/>
            <a:ext cx="777875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fi-FI" altLang="fi-FI" smtClean="0"/>
              <a:t>Muokkaa tekstin perustyylejä napsauttamalla</a:t>
            </a:r>
          </a:p>
          <a:p>
            <a:pPr lvl="1"/>
            <a:r>
              <a:rPr lang="fi-FI" altLang="fi-FI" smtClean="0"/>
              <a:t>toinen taso</a:t>
            </a:r>
          </a:p>
          <a:p>
            <a:pPr lvl="2"/>
            <a:r>
              <a:rPr lang="fi-FI" altLang="fi-FI" smtClean="0"/>
              <a:t>kolmas taso</a:t>
            </a:r>
          </a:p>
          <a:p>
            <a:pPr lvl="3"/>
            <a:r>
              <a:rPr lang="fi-FI" altLang="fi-FI" smtClean="0"/>
              <a:t>neljäs taso</a:t>
            </a:r>
          </a:p>
          <a:p>
            <a:pPr lvl="4"/>
            <a:r>
              <a:rPr lang="fi-FI" altLang="fi-FI" smtClean="0"/>
              <a:t>viides taso</a:t>
            </a:r>
          </a:p>
        </p:txBody>
      </p:sp>
      <p:sp>
        <p:nvSpPr>
          <p:cNvPr id="4" name="Date Placeholder 3"/>
          <p:cNvSpPr>
            <a:spLocks noGrp="1"/>
          </p:cNvSpPr>
          <p:nvPr>
            <p:ph type="dt" sz="half" idx="2"/>
          </p:nvPr>
        </p:nvSpPr>
        <p:spPr>
          <a:xfrm>
            <a:off x="2754313" y="6451600"/>
            <a:ext cx="903287" cy="266700"/>
          </a:xfrm>
          <a:prstGeom prst="rect">
            <a:avLst/>
          </a:prstGeom>
        </p:spPr>
        <p:txBody>
          <a:bodyPr vert="horz" lIns="0" tIns="0" rIns="0" bIns="0" rtlCol="0" anchor="ctr" anchorCtr="0"/>
          <a:lstStyle>
            <a:lvl1pPr algn="ctr" fontAlgn="auto">
              <a:spcBef>
                <a:spcPts val="0"/>
              </a:spcBef>
              <a:spcAft>
                <a:spcPts val="0"/>
              </a:spcAft>
              <a:defRPr sz="1100">
                <a:solidFill>
                  <a:srgbClr val="002E63"/>
                </a:solidFill>
                <a:latin typeface="+mn-lt"/>
              </a:defRPr>
            </a:lvl1pPr>
          </a:lstStyle>
          <a:p>
            <a:pPr>
              <a:defRPr/>
            </a:pPr>
            <a:fld id="{EA121A7B-F7AC-4D67-BE00-C3CE24982A00}" type="datetime1">
              <a:rPr lang="fi-FI" smtClean="0"/>
              <a:pPr>
                <a:defRPr/>
              </a:pPr>
              <a:t>28.10.2015</a:t>
            </a:fld>
            <a:endParaRPr lang="fi-FI"/>
          </a:p>
        </p:txBody>
      </p:sp>
      <p:sp>
        <p:nvSpPr>
          <p:cNvPr id="5" name="Footer Placeholder 4"/>
          <p:cNvSpPr>
            <a:spLocks noGrp="1"/>
          </p:cNvSpPr>
          <p:nvPr>
            <p:ph type="ftr" sz="quarter" idx="3"/>
          </p:nvPr>
        </p:nvSpPr>
        <p:spPr>
          <a:xfrm>
            <a:off x="3768725" y="6451600"/>
            <a:ext cx="3097213" cy="266700"/>
          </a:xfrm>
          <a:prstGeom prst="rect">
            <a:avLst/>
          </a:prstGeom>
        </p:spPr>
        <p:txBody>
          <a:bodyPr vert="horz" lIns="0" tIns="0" rIns="0" bIns="0" rtlCol="0" anchor="ctr" anchorCtr="0"/>
          <a:lstStyle>
            <a:lvl1pPr algn="l" fontAlgn="auto">
              <a:spcBef>
                <a:spcPts val="0"/>
              </a:spcBef>
              <a:spcAft>
                <a:spcPts val="0"/>
              </a:spcAft>
              <a:defRPr sz="1100">
                <a:solidFill>
                  <a:srgbClr val="002E63"/>
                </a:solidFill>
                <a:latin typeface="+mn-lt"/>
              </a:defRPr>
            </a:lvl1pPr>
          </a:lstStyle>
          <a:p>
            <a:pPr>
              <a:defRPr/>
            </a:pPr>
            <a:r>
              <a:rPr lang="fi-FI"/>
              <a:t>Erja Lindberg</a:t>
            </a:r>
          </a:p>
        </p:txBody>
      </p:sp>
      <p:sp>
        <p:nvSpPr>
          <p:cNvPr id="6" name="Slide Number Placeholder 5"/>
          <p:cNvSpPr>
            <a:spLocks noGrp="1"/>
          </p:cNvSpPr>
          <p:nvPr>
            <p:ph type="sldNum" sz="quarter" idx="4"/>
          </p:nvPr>
        </p:nvSpPr>
        <p:spPr>
          <a:xfrm>
            <a:off x="2268538" y="6451600"/>
            <a:ext cx="392112" cy="266700"/>
          </a:xfrm>
          <a:prstGeom prst="rect">
            <a:avLst/>
          </a:prstGeom>
        </p:spPr>
        <p:txBody>
          <a:bodyPr vert="horz" lIns="0" tIns="0" rIns="0" bIns="0" rtlCol="0" anchor="ctr"/>
          <a:lstStyle>
            <a:lvl1pPr algn="ctr" fontAlgn="auto">
              <a:spcBef>
                <a:spcPts val="0"/>
              </a:spcBef>
              <a:spcAft>
                <a:spcPts val="0"/>
              </a:spcAft>
              <a:defRPr sz="1100">
                <a:solidFill>
                  <a:srgbClr val="002E63"/>
                </a:solidFill>
                <a:latin typeface="+mn-lt"/>
              </a:defRPr>
            </a:lvl1pPr>
          </a:lstStyle>
          <a:p>
            <a:pPr>
              <a:defRPr/>
            </a:pPr>
            <a:fld id="{EE8FF279-F461-4729-87C2-EB2033BC7A2B}" type="slidenum">
              <a:rPr lang="fi-FI"/>
              <a:pPr>
                <a:defRPr/>
              </a:pPr>
              <a:t>‹#›</a:t>
            </a:fld>
            <a:endParaRPr lang="fi-FI"/>
          </a:p>
        </p:txBody>
      </p:sp>
      <p:sp>
        <p:nvSpPr>
          <p:cNvPr id="8" name="Rectangle 6"/>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pic>
        <p:nvPicPr>
          <p:cNvPr id="1032" name="Picture 12" descr="logo.wmf"/>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29635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hdr="0"/>
  <p:txStyles>
    <p:titleStyle>
      <a:lvl1pPr algn="l" rtl="0" eaLnBrk="0" fontAlgn="base" hangingPunct="0">
        <a:spcBef>
          <a:spcPct val="0"/>
        </a:spcBef>
        <a:spcAft>
          <a:spcPct val="0"/>
        </a:spcAft>
        <a:defRPr sz="3200" b="1" kern="1200">
          <a:solidFill>
            <a:srgbClr val="002E63"/>
          </a:solidFill>
          <a:latin typeface="+mj-lt"/>
          <a:ea typeface="+mj-ea"/>
          <a:cs typeface="+mj-cs"/>
        </a:defRPr>
      </a:lvl1pPr>
      <a:lvl2pPr algn="l" rtl="0" eaLnBrk="0" fontAlgn="base" hangingPunct="0">
        <a:spcBef>
          <a:spcPct val="0"/>
        </a:spcBef>
        <a:spcAft>
          <a:spcPct val="0"/>
        </a:spcAft>
        <a:defRPr sz="3200" b="1">
          <a:solidFill>
            <a:srgbClr val="002E63"/>
          </a:solidFill>
          <a:latin typeface="Verdana" pitchFamily="34" charset="0"/>
        </a:defRPr>
      </a:lvl2pPr>
      <a:lvl3pPr algn="l" rtl="0" eaLnBrk="0" fontAlgn="base" hangingPunct="0">
        <a:spcBef>
          <a:spcPct val="0"/>
        </a:spcBef>
        <a:spcAft>
          <a:spcPct val="0"/>
        </a:spcAft>
        <a:defRPr sz="3200" b="1">
          <a:solidFill>
            <a:srgbClr val="002E63"/>
          </a:solidFill>
          <a:latin typeface="Verdana" pitchFamily="34" charset="0"/>
        </a:defRPr>
      </a:lvl3pPr>
      <a:lvl4pPr algn="l" rtl="0" eaLnBrk="0" fontAlgn="base" hangingPunct="0">
        <a:spcBef>
          <a:spcPct val="0"/>
        </a:spcBef>
        <a:spcAft>
          <a:spcPct val="0"/>
        </a:spcAft>
        <a:defRPr sz="3200" b="1">
          <a:solidFill>
            <a:srgbClr val="002E63"/>
          </a:solidFill>
          <a:latin typeface="Verdana" pitchFamily="34" charset="0"/>
        </a:defRPr>
      </a:lvl4pPr>
      <a:lvl5pPr algn="l" rtl="0" eaLnBrk="0" fontAlgn="base" hangingPunct="0">
        <a:spcBef>
          <a:spcPct val="0"/>
        </a:spcBef>
        <a:spcAft>
          <a:spcPct val="0"/>
        </a:spcAft>
        <a:defRPr sz="3200" b="1">
          <a:solidFill>
            <a:srgbClr val="002E63"/>
          </a:solidFill>
          <a:latin typeface="Verdana" pitchFamily="34" charset="0"/>
        </a:defRPr>
      </a:lvl5pPr>
      <a:lvl6pPr marL="457200" algn="l" rtl="0" fontAlgn="base">
        <a:spcBef>
          <a:spcPct val="0"/>
        </a:spcBef>
        <a:spcAft>
          <a:spcPct val="0"/>
        </a:spcAft>
        <a:defRPr sz="3200" b="1">
          <a:solidFill>
            <a:srgbClr val="002E63"/>
          </a:solidFill>
          <a:latin typeface="Verdana" pitchFamily="34" charset="0"/>
        </a:defRPr>
      </a:lvl6pPr>
      <a:lvl7pPr marL="914400" algn="l" rtl="0" fontAlgn="base">
        <a:spcBef>
          <a:spcPct val="0"/>
        </a:spcBef>
        <a:spcAft>
          <a:spcPct val="0"/>
        </a:spcAft>
        <a:defRPr sz="3200" b="1">
          <a:solidFill>
            <a:srgbClr val="002E63"/>
          </a:solidFill>
          <a:latin typeface="Verdana" pitchFamily="34" charset="0"/>
        </a:defRPr>
      </a:lvl7pPr>
      <a:lvl8pPr marL="1371600" algn="l" rtl="0" fontAlgn="base">
        <a:spcBef>
          <a:spcPct val="0"/>
        </a:spcBef>
        <a:spcAft>
          <a:spcPct val="0"/>
        </a:spcAft>
        <a:defRPr sz="3200" b="1">
          <a:solidFill>
            <a:srgbClr val="002E63"/>
          </a:solidFill>
          <a:latin typeface="Verdana" pitchFamily="34" charset="0"/>
        </a:defRPr>
      </a:lvl8pPr>
      <a:lvl9pPr marL="1828800" algn="l" rtl="0" fontAlgn="base">
        <a:spcBef>
          <a:spcPct val="0"/>
        </a:spcBef>
        <a:spcAft>
          <a:spcPct val="0"/>
        </a:spcAft>
        <a:defRPr sz="3200" b="1">
          <a:solidFill>
            <a:srgbClr val="002E63"/>
          </a:solidFill>
          <a:latin typeface="Verdana" pitchFamily="34" charset="0"/>
        </a:defRPr>
      </a:lvl9pPr>
    </p:titleStyle>
    <p:bodyStyle>
      <a:lvl1pPr marL="342900" indent="-342900" algn="l" rtl="0" eaLnBrk="0" fontAlgn="base" hangingPunct="0">
        <a:spcBef>
          <a:spcPct val="20000"/>
        </a:spcBef>
        <a:spcAft>
          <a:spcPct val="0"/>
        </a:spcAft>
        <a:buClr>
          <a:schemeClr val="accent1"/>
        </a:buClr>
        <a:buFont typeface="Arial" charset="0"/>
        <a:buChar char="•"/>
        <a:defRPr sz="2400" kern="1200">
          <a:solidFill>
            <a:srgbClr val="002E63"/>
          </a:solidFill>
          <a:latin typeface="+mn-lt"/>
          <a:ea typeface="+mn-ea"/>
          <a:cs typeface="+mn-cs"/>
        </a:defRPr>
      </a:lvl1pPr>
      <a:lvl2pPr marL="742950" indent="-285750" algn="l" rtl="0" eaLnBrk="0" fontAlgn="base" hangingPunct="0">
        <a:spcBef>
          <a:spcPct val="20000"/>
        </a:spcBef>
        <a:spcAft>
          <a:spcPct val="0"/>
        </a:spcAft>
        <a:buClr>
          <a:schemeClr val="accent1"/>
        </a:buClr>
        <a:buFont typeface="Verdana" pitchFamily="34" charset="0"/>
        <a:buChar char="»"/>
        <a:defRPr sz="2000" kern="1200">
          <a:solidFill>
            <a:srgbClr val="002E63"/>
          </a:solidFill>
          <a:latin typeface="+mn-lt"/>
          <a:ea typeface="+mn-ea"/>
          <a:cs typeface="+mn-cs"/>
        </a:defRPr>
      </a:lvl2pPr>
      <a:lvl3pPr marL="1144588" indent="-230188" algn="l" rtl="0" eaLnBrk="0" fontAlgn="base" hangingPunct="0">
        <a:spcBef>
          <a:spcPct val="20000"/>
        </a:spcBef>
        <a:spcAft>
          <a:spcPct val="0"/>
        </a:spcAft>
        <a:buClr>
          <a:schemeClr val="accent1"/>
        </a:buClr>
        <a:buFont typeface="Arial" charset="0"/>
        <a:buChar char="•"/>
        <a:defRPr sz="1600" kern="1200">
          <a:solidFill>
            <a:srgbClr val="002E63"/>
          </a:solidFill>
          <a:latin typeface="+mn-lt"/>
          <a:ea typeface="+mn-ea"/>
          <a:cs typeface="+mn-cs"/>
        </a:defRPr>
      </a:lvl3pPr>
      <a:lvl4pPr marL="1601788" indent="-230188" algn="l" rtl="0" eaLnBrk="0" fontAlgn="base" hangingPunct="0">
        <a:spcBef>
          <a:spcPct val="20000"/>
        </a:spcBef>
        <a:spcAft>
          <a:spcPct val="0"/>
        </a:spcAft>
        <a:buClr>
          <a:schemeClr val="accent1"/>
        </a:buClr>
        <a:buFont typeface="Arial" charset="0"/>
        <a:buChar char="–"/>
        <a:defRPr sz="1400" kern="1200">
          <a:solidFill>
            <a:srgbClr val="002E63"/>
          </a:solidFill>
          <a:latin typeface="+mn-lt"/>
          <a:ea typeface="+mn-ea"/>
          <a:cs typeface="+mn-cs"/>
        </a:defRPr>
      </a:lvl4pPr>
      <a:lvl5pPr marL="2058988" indent="-230188" algn="l" rtl="0" eaLnBrk="0" fontAlgn="base" hangingPunct="0">
        <a:spcBef>
          <a:spcPts val="25"/>
        </a:spcBef>
        <a:spcAft>
          <a:spcPct val="0"/>
        </a:spcAft>
        <a:buClr>
          <a:schemeClr val="accent1"/>
        </a:buClr>
        <a:buFont typeface="Verdana" pitchFamily="34" charset="0"/>
        <a:buChar char="»"/>
        <a:defRPr sz="1400" kern="1200">
          <a:solidFill>
            <a:srgbClr val="002E63"/>
          </a:solidFill>
          <a:latin typeface="+mn-lt"/>
          <a:ea typeface="+mn-ea"/>
          <a:cs typeface="+mn-cs"/>
        </a:defRPr>
      </a:lvl5pPr>
      <a:lvl6pPr marL="2327275" indent="-230400" algn="l" defTabSz="914400" rtl="0" eaLnBrk="1" latinLnBrk="0" hangingPunct="1">
        <a:spcBef>
          <a:spcPts val="24"/>
        </a:spcBef>
        <a:buClr>
          <a:schemeClr val="accent1"/>
        </a:buClr>
        <a:buFont typeface="Arial" pitchFamily="34" charset="0"/>
        <a:buChar char="•"/>
        <a:defRPr sz="1400" kern="1200">
          <a:solidFill>
            <a:srgbClr val="002E63"/>
          </a:solidFill>
          <a:latin typeface="+mn-lt"/>
          <a:ea typeface="+mn-ea"/>
          <a:cs typeface="+mn-cs"/>
        </a:defRPr>
      </a:lvl6pPr>
      <a:lvl7pPr marL="2605088" indent="-230400" algn="l" defTabSz="914400" rtl="0" eaLnBrk="1" latinLnBrk="0" hangingPunct="1">
        <a:spcBef>
          <a:spcPts val="24"/>
        </a:spcBef>
        <a:buClr>
          <a:schemeClr val="accent1"/>
        </a:buClr>
        <a:buFont typeface="Arial" pitchFamily="34" charset="0"/>
        <a:buChar char="•"/>
        <a:defRPr sz="1400" kern="1200">
          <a:solidFill>
            <a:srgbClr val="002E63"/>
          </a:solidFill>
          <a:latin typeface="+mn-lt"/>
          <a:ea typeface="+mn-ea"/>
          <a:cs typeface="+mn-cs"/>
        </a:defRPr>
      </a:lvl7pPr>
      <a:lvl8pPr marL="2870200" indent="-230400" algn="l" defTabSz="914400" rtl="0" eaLnBrk="1" latinLnBrk="0" hangingPunct="1">
        <a:spcBef>
          <a:spcPts val="24"/>
        </a:spcBef>
        <a:buClr>
          <a:schemeClr val="accent1"/>
        </a:buClr>
        <a:buFont typeface="Arial" pitchFamily="34" charset="0"/>
        <a:buChar char="•"/>
        <a:defRPr sz="1400" kern="1200">
          <a:solidFill>
            <a:srgbClr val="002E63"/>
          </a:solidFill>
          <a:latin typeface="+mn-lt"/>
          <a:ea typeface="+mn-ea"/>
          <a:cs typeface="+mn-cs"/>
        </a:defRPr>
      </a:lvl8pPr>
      <a:lvl9pPr marL="3136900" indent="-230400" algn="l" defTabSz="914400" rtl="0" eaLnBrk="1" latinLnBrk="0" hangingPunct="1">
        <a:spcBef>
          <a:spcPts val="24"/>
        </a:spcBef>
        <a:buClr>
          <a:schemeClr val="accent1"/>
        </a:buClr>
        <a:buFont typeface="Arial" pitchFamily="34" charset="0"/>
        <a:buChar char="•"/>
        <a:defRPr sz="1400" kern="1200">
          <a:solidFill>
            <a:srgbClr val="002E63"/>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81038" y="274638"/>
            <a:ext cx="77787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b" anchorCtr="0" compatLnSpc="1">
            <a:prstTxWarp prst="textNoShape">
              <a:avLst/>
            </a:prstTxWarp>
          </a:bodyPr>
          <a:lstStyle/>
          <a:p>
            <a:pPr lvl="0"/>
            <a:r>
              <a:rPr lang="fi-FI" altLang="fi-FI" smtClean="0"/>
              <a:t>Muokkaa perustyyl. napsautt.</a:t>
            </a:r>
          </a:p>
        </p:txBody>
      </p:sp>
      <p:sp>
        <p:nvSpPr>
          <p:cNvPr id="2051" name="Text Placeholder 2"/>
          <p:cNvSpPr>
            <a:spLocks noGrp="1"/>
          </p:cNvSpPr>
          <p:nvPr>
            <p:ph type="body" idx="1"/>
          </p:nvPr>
        </p:nvSpPr>
        <p:spPr bwMode="auto">
          <a:xfrm>
            <a:off x="681038" y="1601788"/>
            <a:ext cx="777875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fi-FI" altLang="fi-FI" smtClean="0"/>
              <a:t>Muokkaa tekstin perustyylejä napsauttamalla</a:t>
            </a:r>
          </a:p>
          <a:p>
            <a:pPr lvl="1"/>
            <a:r>
              <a:rPr lang="fi-FI" altLang="fi-FI" smtClean="0"/>
              <a:t>toinen taso</a:t>
            </a:r>
          </a:p>
          <a:p>
            <a:pPr lvl="2"/>
            <a:r>
              <a:rPr lang="fi-FI" altLang="fi-FI" smtClean="0"/>
              <a:t>kolmas taso</a:t>
            </a:r>
          </a:p>
          <a:p>
            <a:pPr lvl="3"/>
            <a:r>
              <a:rPr lang="fi-FI" altLang="fi-FI" smtClean="0"/>
              <a:t>neljäs taso</a:t>
            </a:r>
          </a:p>
          <a:p>
            <a:pPr lvl="4"/>
            <a:r>
              <a:rPr lang="fi-FI" altLang="fi-FI" smtClean="0"/>
              <a:t>viides taso</a:t>
            </a:r>
          </a:p>
        </p:txBody>
      </p:sp>
      <p:sp>
        <p:nvSpPr>
          <p:cNvPr id="4" name="Date Placeholder 3"/>
          <p:cNvSpPr>
            <a:spLocks noGrp="1"/>
          </p:cNvSpPr>
          <p:nvPr>
            <p:ph type="dt" sz="half" idx="2"/>
          </p:nvPr>
        </p:nvSpPr>
        <p:spPr>
          <a:xfrm>
            <a:off x="2754313" y="6451600"/>
            <a:ext cx="903287" cy="266700"/>
          </a:xfrm>
          <a:prstGeom prst="rect">
            <a:avLst/>
          </a:prstGeom>
        </p:spPr>
        <p:txBody>
          <a:bodyPr vert="horz" lIns="0" tIns="0" rIns="0" bIns="0" rtlCol="0" anchor="ctr" anchorCtr="0"/>
          <a:lstStyle>
            <a:lvl1pPr algn="ctr" eaLnBrk="1" fontAlgn="auto" hangingPunct="1">
              <a:spcBef>
                <a:spcPts val="0"/>
              </a:spcBef>
              <a:spcAft>
                <a:spcPts val="0"/>
              </a:spcAft>
              <a:defRPr sz="1100">
                <a:solidFill>
                  <a:srgbClr val="002E63"/>
                </a:solidFill>
                <a:latin typeface="+mn-lt"/>
                <a:cs typeface="+mn-cs"/>
              </a:defRPr>
            </a:lvl1pPr>
          </a:lstStyle>
          <a:p>
            <a:pPr>
              <a:defRPr/>
            </a:pPr>
            <a:fld id="{77BD1A2F-62C3-4DEE-883B-EF35A924568B}" type="datetime1">
              <a:rPr lang="fi-FI"/>
              <a:pPr>
                <a:defRPr/>
              </a:pPr>
              <a:t>28.10.2015</a:t>
            </a:fld>
            <a:endParaRPr lang="fi-FI"/>
          </a:p>
        </p:txBody>
      </p:sp>
      <p:sp>
        <p:nvSpPr>
          <p:cNvPr id="5" name="Footer Placeholder 4"/>
          <p:cNvSpPr>
            <a:spLocks noGrp="1"/>
          </p:cNvSpPr>
          <p:nvPr>
            <p:ph type="ftr" sz="quarter" idx="3"/>
          </p:nvPr>
        </p:nvSpPr>
        <p:spPr>
          <a:xfrm>
            <a:off x="3768725" y="6451600"/>
            <a:ext cx="3097213" cy="266700"/>
          </a:xfrm>
          <a:prstGeom prst="rect">
            <a:avLst/>
          </a:prstGeom>
        </p:spPr>
        <p:txBody>
          <a:bodyPr vert="horz" lIns="0" tIns="0" rIns="0" bIns="0" rtlCol="0" anchor="ctr" anchorCtr="0"/>
          <a:lstStyle>
            <a:lvl1pPr algn="l" eaLnBrk="1" fontAlgn="auto" hangingPunct="1">
              <a:spcBef>
                <a:spcPts val="0"/>
              </a:spcBef>
              <a:spcAft>
                <a:spcPts val="0"/>
              </a:spcAft>
              <a:defRPr sz="1100">
                <a:solidFill>
                  <a:srgbClr val="002E63"/>
                </a:solidFill>
                <a:latin typeface="+mn-lt"/>
                <a:cs typeface="+mn-cs"/>
              </a:defRPr>
            </a:lvl1pPr>
          </a:lstStyle>
          <a:p>
            <a:pPr>
              <a:defRPr/>
            </a:pPr>
            <a:r>
              <a:rPr lang="fi-FI"/>
              <a:t>Erja Lindberg</a:t>
            </a:r>
          </a:p>
        </p:txBody>
      </p:sp>
      <p:sp>
        <p:nvSpPr>
          <p:cNvPr id="6" name="Slide Number Placeholder 5"/>
          <p:cNvSpPr>
            <a:spLocks noGrp="1"/>
          </p:cNvSpPr>
          <p:nvPr>
            <p:ph type="sldNum" sz="quarter" idx="4"/>
          </p:nvPr>
        </p:nvSpPr>
        <p:spPr>
          <a:xfrm>
            <a:off x="2268538" y="6451600"/>
            <a:ext cx="392112" cy="266700"/>
          </a:xfrm>
          <a:prstGeom prst="rect">
            <a:avLst/>
          </a:prstGeom>
        </p:spPr>
        <p:txBody>
          <a:bodyPr vert="horz" wrap="square" lIns="0" tIns="0" rIns="0" bIns="0" numCol="1" anchor="ctr" anchorCtr="0" compatLnSpc="1">
            <a:prstTxWarp prst="textNoShape">
              <a:avLst/>
            </a:prstTxWarp>
          </a:bodyPr>
          <a:lstStyle>
            <a:lvl1pPr algn="ctr" eaLnBrk="1" hangingPunct="1">
              <a:defRPr sz="1100">
                <a:solidFill>
                  <a:srgbClr val="002E63"/>
                </a:solidFill>
                <a:latin typeface="Verdana" pitchFamily="34" charset="0"/>
              </a:defRPr>
            </a:lvl1pPr>
          </a:lstStyle>
          <a:p>
            <a:pPr fontAlgn="base">
              <a:spcBef>
                <a:spcPct val="0"/>
              </a:spcBef>
              <a:spcAft>
                <a:spcPct val="0"/>
              </a:spcAft>
              <a:defRPr/>
            </a:pPr>
            <a:fld id="{3230C283-A7FC-4419-9BC9-F8691D1E2118}" type="slidenum">
              <a:rPr lang="fi-FI" altLang="fi-FI">
                <a:cs typeface="Arial" charset="0"/>
              </a:rPr>
              <a:pPr fontAlgn="base">
                <a:spcBef>
                  <a:spcPct val="0"/>
                </a:spcBef>
                <a:spcAft>
                  <a:spcPct val="0"/>
                </a:spcAft>
                <a:defRPr/>
              </a:pPr>
              <a:t>‹#›</a:t>
            </a:fld>
            <a:endParaRPr lang="fi-FI" altLang="fi-FI">
              <a:cs typeface="Arial" charset="0"/>
            </a:endParaRPr>
          </a:p>
        </p:txBody>
      </p:sp>
      <p:sp>
        <p:nvSpPr>
          <p:cNvPr id="8" name="Rectangle 6"/>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pic>
        <p:nvPicPr>
          <p:cNvPr id="2056" name="Picture 12" descr="logo.wmf"/>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6250057"/>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1" r:id="rId12"/>
    <p:sldLayoutId id="2147483692" r:id="rId13"/>
    <p:sldLayoutId id="2147483693" r:id="rId14"/>
    <p:sldLayoutId id="2147483694" r:id="rId15"/>
    <p:sldLayoutId id="2147483695" r:id="rId16"/>
    <p:sldLayoutId id="2147483696" r:id="rId17"/>
    <p:sldLayoutId id="2147483697" r:id="rId18"/>
  </p:sldLayoutIdLst>
  <p:hf hdr="0"/>
  <p:txStyles>
    <p:titleStyle>
      <a:lvl1pPr algn="l" rtl="0" eaLnBrk="0" fontAlgn="base" hangingPunct="0">
        <a:spcBef>
          <a:spcPct val="0"/>
        </a:spcBef>
        <a:spcAft>
          <a:spcPct val="0"/>
        </a:spcAft>
        <a:defRPr sz="3200" b="1" kern="1200">
          <a:solidFill>
            <a:srgbClr val="002E63"/>
          </a:solidFill>
          <a:latin typeface="+mj-lt"/>
          <a:ea typeface="+mj-ea"/>
          <a:cs typeface="+mj-cs"/>
        </a:defRPr>
      </a:lvl1pPr>
      <a:lvl2pPr algn="l" rtl="0" eaLnBrk="0" fontAlgn="base" hangingPunct="0">
        <a:spcBef>
          <a:spcPct val="0"/>
        </a:spcBef>
        <a:spcAft>
          <a:spcPct val="0"/>
        </a:spcAft>
        <a:defRPr sz="3200" b="1">
          <a:solidFill>
            <a:srgbClr val="002E63"/>
          </a:solidFill>
          <a:latin typeface="Verdana" panose="020B0604030504040204" pitchFamily="34" charset="0"/>
        </a:defRPr>
      </a:lvl2pPr>
      <a:lvl3pPr algn="l" rtl="0" eaLnBrk="0" fontAlgn="base" hangingPunct="0">
        <a:spcBef>
          <a:spcPct val="0"/>
        </a:spcBef>
        <a:spcAft>
          <a:spcPct val="0"/>
        </a:spcAft>
        <a:defRPr sz="3200" b="1">
          <a:solidFill>
            <a:srgbClr val="002E63"/>
          </a:solidFill>
          <a:latin typeface="Verdana" panose="020B0604030504040204" pitchFamily="34" charset="0"/>
        </a:defRPr>
      </a:lvl3pPr>
      <a:lvl4pPr algn="l" rtl="0" eaLnBrk="0" fontAlgn="base" hangingPunct="0">
        <a:spcBef>
          <a:spcPct val="0"/>
        </a:spcBef>
        <a:spcAft>
          <a:spcPct val="0"/>
        </a:spcAft>
        <a:defRPr sz="3200" b="1">
          <a:solidFill>
            <a:srgbClr val="002E63"/>
          </a:solidFill>
          <a:latin typeface="Verdana" panose="020B0604030504040204" pitchFamily="34" charset="0"/>
        </a:defRPr>
      </a:lvl4pPr>
      <a:lvl5pPr algn="l" rtl="0" eaLnBrk="0" fontAlgn="base" hangingPunct="0">
        <a:spcBef>
          <a:spcPct val="0"/>
        </a:spcBef>
        <a:spcAft>
          <a:spcPct val="0"/>
        </a:spcAft>
        <a:defRPr sz="3200" b="1">
          <a:solidFill>
            <a:srgbClr val="002E63"/>
          </a:solidFill>
          <a:latin typeface="Verdana" panose="020B0604030504040204" pitchFamily="34" charset="0"/>
        </a:defRPr>
      </a:lvl5pPr>
      <a:lvl6pPr marL="457200" algn="l" rtl="0" fontAlgn="base">
        <a:spcBef>
          <a:spcPct val="0"/>
        </a:spcBef>
        <a:spcAft>
          <a:spcPct val="0"/>
        </a:spcAft>
        <a:defRPr sz="3200" b="1">
          <a:solidFill>
            <a:srgbClr val="002E63"/>
          </a:solidFill>
          <a:latin typeface="Verdana" panose="020B0604030504040204" pitchFamily="34" charset="0"/>
        </a:defRPr>
      </a:lvl6pPr>
      <a:lvl7pPr marL="914400" algn="l" rtl="0" fontAlgn="base">
        <a:spcBef>
          <a:spcPct val="0"/>
        </a:spcBef>
        <a:spcAft>
          <a:spcPct val="0"/>
        </a:spcAft>
        <a:defRPr sz="3200" b="1">
          <a:solidFill>
            <a:srgbClr val="002E63"/>
          </a:solidFill>
          <a:latin typeface="Verdana" panose="020B0604030504040204" pitchFamily="34" charset="0"/>
        </a:defRPr>
      </a:lvl7pPr>
      <a:lvl8pPr marL="1371600" algn="l" rtl="0" fontAlgn="base">
        <a:spcBef>
          <a:spcPct val="0"/>
        </a:spcBef>
        <a:spcAft>
          <a:spcPct val="0"/>
        </a:spcAft>
        <a:defRPr sz="3200" b="1">
          <a:solidFill>
            <a:srgbClr val="002E63"/>
          </a:solidFill>
          <a:latin typeface="Verdana" panose="020B0604030504040204" pitchFamily="34" charset="0"/>
        </a:defRPr>
      </a:lvl8pPr>
      <a:lvl9pPr marL="1828800" algn="l" rtl="0" fontAlgn="base">
        <a:spcBef>
          <a:spcPct val="0"/>
        </a:spcBef>
        <a:spcAft>
          <a:spcPct val="0"/>
        </a:spcAft>
        <a:defRPr sz="3200" b="1">
          <a:solidFill>
            <a:srgbClr val="002E63"/>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accent1"/>
        </a:buClr>
        <a:buFont typeface="Arial" charset="0"/>
        <a:buChar char="•"/>
        <a:defRPr sz="2400" kern="1200">
          <a:solidFill>
            <a:srgbClr val="002E63"/>
          </a:solidFill>
          <a:latin typeface="+mn-lt"/>
          <a:ea typeface="+mn-ea"/>
          <a:cs typeface="+mn-cs"/>
        </a:defRPr>
      </a:lvl1pPr>
      <a:lvl2pPr marL="742950" indent="-285750" algn="l" rtl="0" eaLnBrk="0" fontAlgn="base" hangingPunct="0">
        <a:spcBef>
          <a:spcPct val="20000"/>
        </a:spcBef>
        <a:spcAft>
          <a:spcPct val="0"/>
        </a:spcAft>
        <a:buClr>
          <a:schemeClr val="accent1"/>
        </a:buClr>
        <a:buFont typeface="Verdana" pitchFamily="34" charset="0"/>
        <a:buChar char="»"/>
        <a:defRPr sz="2000" kern="1200">
          <a:solidFill>
            <a:srgbClr val="002E63"/>
          </a:solidFill>
          <a:latin typeface="+mn-lt"/>
          <a:ea typeface="+mn-ea"/>
          <a:cs typeface="+mn-cs"/>
        </a:defRPr>
      </a:lvl2pPr>
      <a:lvl3pPr marL="1144588" indent="-230188" algn="l" rtl="0" eaLnBrk="0" fontAlgn="base" hangingPunct="0">
        <a:spcBef>
          <a:spcPct val="20000"/>
        </a:spcBef>
        <a:spcAft>
          <a:spcPct val="0"/>
        </a:spcAft>
        <a:buClr>
          <a:schemeClr val="accent1"/>
        </a:buClr>
        <a:buFont typeface="Arial" charset="0"/>
        <a:buChar char="•"/>
        <a:defRPr sz="1600" kern="1200">
          <a:solidFill>
            <a:srgbClr val="002E63"/>
          </a:solidFill>
          <a:latin typeface="+mn-lt"/>
          <a:ea typeface="+mn-ea"/>
          <a:cs typeface="+mn-cs"/>
        </a:defRPr>
      </a:lvl3pPr>
      <a:lvl4pPr marL="1601788" indent="-230188" algn="l" rtl="0" eaLnBrk="0" fontAlgn="base" hangingPunct="0">
        <a:spcBef>
          <a:spcPct val="20000"/>
        </a:spcBef>
        <a:spcAft>
          <a:spcPct val="0"/>
        </a:spcAft>
        <a:buClr>
          <a:schemeClr val="accent1"/>
        </a:buClr>
        <a:buFont typeface="Arial" charset="0"/>
        <a:buChar char="–"/>
        <a:defRPr sz="1400" kern="1200">
          <a:solidFill>
            <a:srgbClr val="002E63"/>
          </a:solidFill>
          <a:latin typeface="+mn-lt"/>
          <a:ea typeface="+mn-ea"/>
          <a:cs typeface="+mn-cs"/>
        </a:defRPr>
      </a:lvl4pPr>
      <a:lvl5pPr marL="2058988" indent="-230188" algn="l" rtl="0" eaLnBrk="0" fontAlgn="base" hangingPunct="0">
        <a:spcBef>
          <a:spcPts val="25"/>
        </a:spcBef>
        <a:spcAft>
          <a:spcPct val="0"/>
        </a:spcAft>
        <a:buClr>
          <a:schemeClr val="accent1"/>
        </a:buClr>
        <a:buFont typeface="Verdana" pitchFamily="34" charset="0"/>
        <a:buChar char="»"/>
        <a:defRPr sz="1400" kern="1200">
          <a:solidFill>
            <a:srgbClr val="002E63"/>
          </a:solidFill>
          <a:latin typeface="+mn-lt"/>
          <a:ea typeface="+mn-ea"/>
          <a:cs typeface="+mn-cs"/>
        </a:defRPr>
      </a:lvl5pPr>
      <a:lvl6pPr marL="2327275" indent="-230400" algn="l" defTabSz="914400" rtl="0" eaLnBrk="1" latinLnBrk="0" hangingPunct="1">
        <a:spcBef>
          <a:spcPts val="24"/>
        </a:spcBef>
        <a:buClr>
          <a:schemeClr val="accent1"/>
        </a:buClr>
        <a:buFont typeface="Arial" pitchFamily="34" charset="0"/>
        <a:buChar char="•"/>
        <a:defRPr sz="1400" kern="1200">
          <a:solidFill>
            <a:srgbClr val="002E63"/>
          </a:solidFill>
          <a:latin typeface="+mn-lt"/>
          <a:ea typeface="+mn-ea"/>
          <a:cs typeface="+mn-cs"/>
        </a:defRPr>
      </a:lvl6pPr>
      <a:lvl7pPr marL="2605088" indent="-230400" algn="l" defTabSz="914400" rtl="0" eaLnBrk="1" latinLnBrk="0" hangingPunct="1">
        <a:spcBef>
          <a:spcPts val="24"/>
        </a:spcBef>
        <a:buClr>
          <a:schemeClr val="accent1"/>
        </a:buClr>
        <a:buFont typeface="Arial" pitchFamily="34" charset="0"/>
        <a:buChar char="•"/>
        <a:defRPr sz="1400" kern="1200">
          <a:solidFill>
            <a:srgbClr val="002E63"/>
          </a:solidFill>
          <a:latin typeface="+mn-lt"/>
          <a:ea typeface="+mn-ea"/>
          <a:cs typeface="+mn-cs"/>
        </a:defRPr>
      </a:lvl7pPr>
      <a:lvl8pPr marL="2870200" indent="-230400" algn="l" defTabSz="914400" rtl="0" eaLnBrk="1" latinLnBrk="0" hangingPunct="1">
        <a:spcBef>
          <a:spcPts val="24"/>
        </a:spcBef>
        <a:buClr>
          <a:schemeClr val="accent1"/>
        </a:buClr>
        <a:buFont typeface="Arial" pitchFamily="34" charset="0"/>
        <a:buChar char="•"/>
        <a:defRPr sz="1400" kern="1200">
          <a:solidFill>
            <a:srgbClr val="002E63"/>
          </a:solidFill>
          <a:latin typeface="+mn-lt"/>
          <a:ea typeface="+mn-ea"/>
          <a:cs typeface="+mn-cs"/>
        </a:defRPr>
      </a:lvl8pPr>
      <a:lvl9pPr marL="3136900" indent="-230400" algn="l" defTabSz="914400" rtl="0" eaLnBrk="1" latinLnBrk="0" hangingPunct="1">
        <a:spcBef>
          <a:spcPts val="24"/>
        </a:spcBef>
        <a:buClr>
          <a:schemeClr val="accent1"/>
        </a:buClr>
        <a:buFont typeface="Arial" pitchFamily="34" charset="0"/>
        <a:buChar char="•"/>
        <a:defRPr sz="1400" kern="1200">
          <a:solidFill>
            <a:srgbClr val="002E63"/>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681038" y="274638"/>
            <a:ext cx="77787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b" anchorCtr="0" compatLnSpc="1">
            <a:prstTxWarp prst="textNoShape">
              <a:avLst/>
            </a:prstTxWarp>
          </a:bodyPr>
          <a:lstStyle/>
          <a:p>
            <a:pPr lvl="0"/>
            <a:r>
              <a:rPr lang="fi-FI" altLang="fi-FI" smtClean="0"/>
              <a:t>Muokkaa perustyyl. napsautt.</a:t>
            </a:r>
          </a:p>
        </p:txBody>
      </p:sp>
      <p:sp>
        <p:nvSpPr>
          <p:cNvPr id="3075" name="Text Placeholder 2"/>
          <p:cNvSpPr>
            <a:spLocks noGrp="1"/>
          </p:cNvSpPr>
          <p:nvPr>
            <p:ph type="body" idx="1"/>
          </p:nvPr>
        </p:nvSpPr>
        <p:spPr bwMode="auto">
          <a:xfrm>
            <a:off x="681038" y="1601788"/>
            <a:ext cx="777875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fi-FI" altLang="fi-FI" smtClean="0"/>
              <a:t>Muokkaa tekstin perustyylejä napsauttamalla</a:t>
            </a:r>
          </a:p>
          <a:p>
            <a:pPr lvl="1"/>
            <a:r>
              <a:rPr lang="fi-FI" altLang="fi-FI" smtClean="0"/>
              <a:t>toinen taso</a:t>
            </a:r>
          </a:p>
          <a:p>
            <a:pPr lvl="2"/>
            <a:r>
              <a:rPr lang="fi-FI" altLang="fi-FI" smtClean="0"/>
              <a:t>kolmas taso</a:t>
            </a:r>
          </a:p>
          <a:p>
            <a:pPr lvl="3"/>
            <a:r>
              <a:rPr lang="fi-FI" altLang="fi-FI" smtClean="0"/>
              <a:t>neljäs taso</a:t>
            </a:r>
          </a:p>
          <a:p>
            <a:pPr lvl="4"/>
            <a:r>
              <a:rPr lang="fi-FI" altLang="fi-FI" smtClean="0"/>
              <a:t>viides taso</a:t>
            </a:r>
          </a:p>
        </p:txBody>
      </p:sp>
      <p:sp>
        <p:nvSpPr>
          <p:cNvPr id="4" name="Date Placeholder 3"/>
          <p:cNvSpPr>
            <a:spLocks noGrp="1"/>
          </p:cNvSpPr>
          <p:nvPr>
            <p:ph type="dt" sz="half" idx="2"/>
          </p:nvPr>
        </p:nvSpPr>
        <p:spPr>
          <a:xfrm>
            <a:off x="2754313" y="6451600"/>
            <a:ext cx="903287" cy="266700"/>
          </a:xfrm>
          <a:prstGeom prst="rect">
            <a:avLst/>
          </a:prstGeom>
        </p:spPr>
        <p:txBody>
          <a:bodyPr vert="horz" lIns="0" tIns="0" rIns="0" bIns="0" rtlCol="0" anchor="ctr" anchorCtr="0"/>
          <a:lstStyle>
            <a:lvl1pPr algn="ctr" eaLnBrk="1" fontAlgn="auto" hangingPunct="1">
              <a:spcBef>
                <a:spcPts val="0"/>
              </a:spcBef>
              <a:spcAft>
                <a:spcPts val="0"/>
              </a:spcAft>
              <a:defRPr sz="1100">
                <a:solidFill>
                  <a:srgbClr val="002E63"/>
                </a:solidFill>
                <a:latin typeface="+mn-lt"/>
                <a:cs typeface="+mn-cs"/>
              </a:defRPr>
            </a:lvl1pPr>
          </a:lstStyle>
          <a:p>
            <a:pPr>
              <a:defRPr/>
            </a:pPr>
            <a:fld id="{8BF53333-4CCF-4637-ABF3-0EC3E9F60610}" type="datetime1">
              <a:rPr lang="fi-FI" smtClean="0"/>
              <a:pPr>
                <a:defRPr/>
              </a:pPr>
              <a:t>28.10.2015</a:t>
            </a:fld>
            <a:endParaRPr lang="fi-FI"/>
          </a:p>
        </p:txBody>
      </p:sp>
      <p:sp>
        <p:nvSpPr>
          <p:cNvPr id="5" name="Footer Placeholder 4"/>
          <p:cNvSpPr>
            <a:spLocks noGrp="1"/>
          </p:cNvSpPr>
          <p:nvPr>
            <p:ph type="ftr" sz="quarter" idx="3"/>
          </p:nvPr>
        </p:nvSpPr>
        <p:spPr>
          <a:xfrm>
            <a:off x="3768725" y="6451600"/>
            <a:ext cx="3097213" cy="266700"/>
          </a:xfrm>
          <a:prstGeom prst="rect">
            <a:avLst/>
          </a:prstGeom>
        </p:spPr>
        <p:txBody>
          <a:bodyPr vert="horz" lIns="0" tIns="0" rIns="0" bIns="0" rtlCol="0" anchor="ctr" anchorCtr="0"/>
          <a:lstStyle>
            <a:lvl1pPr algn="l" eaLnBrk="1" fontAlgn="auto" hangingPunct="1">
              <a:spcBef>
                <a:spcPts val="0"/>
              </a:spcBef>
              <a:spcAft>
                <a:spcPts val="0"/>
              </a:spcAft>
              <a:defRPr sz="1100">
                <a:solidFill>
                  <a:srgbClr val="002E63"/>
                </a:solidFill>
                <a:latin typeface="+mn-lt"/>
                <a:cs typeface="+mn-cs"/>
              </a:defRPr>
            </a:lvl1pPr>
          </a:lstStyle>
          <a:p>
            <a:pPr>
              <a:defRPr/>
            </a:pPr>
            <a:r>
              <a:rPr lang="fi-FI" smtClean="0"/>
              <a:t>Erja Lindberg</a:t>
            </a:r>
            <a:endParaRPr lang="fi-FI"/>
          </a:p>
        </p:txBody>
      </p:sp>
      <p:sp>
        <p:nvSpPr>
          <p:cNvPr id="6" name="Slide Number Placeholder 5"/>
          <p:cNvSpPr>
            <a:spLocks noGrp="1"/>
          </p:cNvSpPr>
          <p:nvPr>
            <p:ph type="sldNum" sz="quarter" idx="4"/>
          </p:nvPr>
        </p:nvSpPr>
        <p:spPr>
          <a:xfrm>
            <a:off x="2268538" y="6451600"/>
            <a:ext cx="392112" cy="266700"/>
          </a:xfrm>
          <a:prstGeom prst="rect">
            <a:avLst/>
          </a:prstGeom>
        </p:spPr>
        <p:txBody>
          <a:bodyPr vert="horz" wrap="square" lIns="0" tIns="0" rIns="0" bIns="0" numCol="1" anchor="ctr" anchorCtr="0" compatLnSpc="1">
            <a:prstTxWarp prst="textNoShape">
              <a:avLst/>
            </a:prstTxWarp>
          </a:bodyPr>
          <a:lstStyle>
            <a:lvl1pPr algn="ctr" eaLnBrk="1" hangingPunct="1">
              <a:defRPr sz="1100">
                <a:solidFill>
                  <a:srgbClr val="002E63"/>
                </a:solidFill>
                <a:latin typeface="Verdana" pitchFamily="34" charset="0"/>
              </a:defRPr>
            </a:lvl1pPr>
          </a:lstStyle>
          <a:p>
            <a:pPr fontAlgn="base">
              <a:spcBef>
                <a:spcPct val="0"/>
              </a:spcBef>
              <a:spcAft>
                <a:spcPct val="0"/>
              </a:spcAft>
              <a:defRPr/>
            </a:pPr>
            <a:fld id="{FE660B8B-8402-4105-BEEA-B90A34C3D63D}" type="slidenum">
              <a:rPr lang="fi-FI" altLang="fi-FI">
                <a:cs typeface="Arial" charset="0"/>
              </a:rPr>
              <a:pPr fontAlgn="base">
                <a:spcBef>
                  <a:spcPct val="0"/>
                </a:spcBef>
                <a:spcAft>
                  <a:spcPct val="0"/>
                </a:spcAft>
                <a:defRPr/>
              </a:pPr>
              <a:t>‹#›</a:t>
            </a:fld>
            <a:endParaRPr lang="fi-FI" altLang="fi-FI">
              <a:cs typeface="Arial" charset="0"/>
            </a:endParaRPr>
          </a:p>
        </p:txBody>
      </p:sp>
      <p:sp>
        <p:nvSpPr>
          <p:cNvPr id="8" name="Rectangle 6"/>
          <p:cNvSpPr/>
          <p:nvPr/>
        </p:nvSpPr>
        <p:spPr>
          <a:xfrm>
            <a:off x="0" y="6723063"/>
            <a:ext cx="9144000" cy="141287"/>
          </a:xfrm>
          <a:prstGeom prst="rect">
            <a:avLst/>
          </a:prstGeom>
          <a:gradFill>
            <a:gsLst>
              <a:gs pos="50000">
                <a:srgbClr val="002E63"/>
              </a:gs>
              <a:gs pos="100000">
                <a:srgbClr val="00A6D6"/>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i-FI">
              <a:solidFill>
                <a:prstClr val="white"/>
              </a:solidFill>
            </a:endParaRPr>
          </a:p>
        </p:txBody>
      </p:sp>
      <p:pic>
        <p:nvPicPr>
          <p:cNvPr id="3080" name="Picture 12" descr="logo.wmf"/>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153988" y="6272213"/>
            <a:ext cx="15509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239290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Lst>
  <p:hf hdr="0"/>
  <p:txStyles>
    <p:titleStyle>
      <a:lvl1pPr algn="l" rtl="0" eaLnBrk="0" fontAlgn="base" hangingPunct="0">
        <a:spcBef>
          <a:spcPct val="0"/>
        </a:spcBef>
        <a:spcAft>
          <a:spcPct val="0"/>
        </a:spcAft>
        <a:defRPr sz="3200" b="1" kern="1200">
          <a:solidFill>
            <a:srgbClr val="002E63"/>
          </a:solidFill>
          <a:latin typeface="+mj-lt"/>
          <a:ea typeface="+mj-ea"/>
          <a:cs typeface="+mj-cs"/>
        </a:defRPr>
      </a:lvl1pPr>
      <a:lvl2pPr algn="l" rtl="0" eaLnBrk="0" fontAlgn="base" hangingPunct="0">
        <a:spcBef>
          <a:spcPct val="0"/>
        </a:spcBef>
        <a:spcAft>
          <a:spcPct val="0"/>
        </a:spcAft>
        <a:defRPr sz="3200" b="1">
          <a:solidFill>
            <a:srgbClr val="002E63"/>
          </a:solidFill>
          <a:latin typeface="Verdana" panose="020B0604030504040204" pitchFamily="34" charset="0"/>
        </a:defRPr>
      </a:lvl2pPr>
      <a:lvl3pPr algn="l" rtl="0" eaLnBrk="0" fontAlgn="base" hangingPunct="0">
        <a:spcBef>
          <a:spcPct val="0"/>
        </a:spcBef>
        <a:spcAft>
          <a:spcPct val="0"/>
        </a:spcAft>
        <a:defRPr sz="3200" b="1">
          <a:solidFill>
            <a:srgbClr val="002E63"/>
          </a:solidFill>
          <a:latin typeface="Verdana" panose="020B0604030504040204" pitchFamily="34" charset="0"/>
        </a:defRPr>
      </a:lvl3pPr>
      <a:lvl4pPr algn="l" rtl="0" eaLnBrk="0" fontAlgn="base" hangingPunct="0">
        <a:spcBef>
          <a:spcPct val="0"/>
        </a:spcBef>
        <a:spcAft>
          <a:spcPct val="0"/>
        </a:spcAft>
        <a:defRPr sz="3200" b="1">
          <a:solidFill>
            <a:srgbClr val="002E63"/>
          </a:solidFill>
          <a:latin typeface="Verdana" panose="020B0604030504040204" pitchFamily="34" charset="0"/>
        </a:defRPr>
      </a:lvl4pPr>
      <a:lvl5pPr algn="l" rtl="0" eaLnBrk="0" fontAlgn="base" hangingPunct="0">
        <a:spcBef>
          <a:spcPct val="0"/>
        </a:spcBef>
        <a:spcAft>
          <a:spcPct val="0"/>
        </a:spcAft>
        <a:defRPr sz="3200" b="1">
          <a:solidFill>
            <a:srgbClr val="002E63"/>
          </a:solidFill>
          <a:latin typeface="Verdana" panose="020B0604030504040204" pitchFamily="34" charset="0"/>
        </a:defRPr>
      </a:lvl5pPr>
      <a:lvl6pPr marL="457200" algn="l" rtl="0" fontAlgn="base">
        <a:spcBef>
          <a:spcPct val="0"/>
        </a:spcBef>
        <a:spcAft>
          <a:spcPct val="0"/>
        </a:spcAft>
        <a:defRPr sz="3200" b="1">
          <a:solidFill>
            <a:srgbClr val="002E63"/>
          </a:solidFill>
          <a:latin typeface="Verdana" panose="020B0604030504040204" pitchFamily="34" charset="0"/>
        </a:defRPr>
      </a:lvl6pPr>
      <a:lvl7pPr marL="914400" algn="l" rtl="0" fontAlgn="base">
        <a:spcBef>
          <a:spcPct val="0"/>
        </a:spcBef>
        <a:spcAft>
          <a:spcPct val="0"/>
        </a:spcAft>
        <a:defRPr sz="3200" b="1">
          <a:solidFill>
            <a:srgbClr val="002E63"/>
          </a:solidFill>
          <a:latin typeface="Verdana" panose="020B0604030504040204" pitchFamily="34" charset="0"/>
        </a:defRPr>
      </a:lvl7pPr>
      <a:lvl8pPr marL="1371600" algn="l" rtl="0" fontAlgn="base">
        <a:spcBef>
          <a:spcPct val="0"/>
        </a:spcBef>
        <a:spcAft>
          <a:spcPct val="0"/>
        </a:spcAft>
        <a:defRPr sz="3200" b="1">
          <a:solidFill>
            <a:srgbClr val="002E63"/>
          </a:solidFill>
          <a:latin typeface="Verdana" panose="020B0604030504040204" pitchFamily="34" charset="0"/>
        </a:defRPr>
      </a:lvl8pPr>
      <a:lvl9pPr marL="1828800" algn="l" rtl="0" fontAlgn="base">
        <a:spcBef>
          <a:spcPct val="0"/>
        </a:spcBef>
        <a:spcAft>
          <a:spcPct val="0"/>
        </a:spcAft>
        <a:defRPr sz="3200" b="1">
          <a:solidFill>
            <a:srgbClr val="002E63"/>
          </a:solidFill>
          <a:latin typeface="Verdana" panose="020B0604030504040204" pitchFamily="34" charset="0"/>
        </a:defRPr>
      </a:lvl9pPr>
    </p:titleStyle>
    <p:bodyStyle>
      <a:lvl1pPr marL="342900" indent="-342900" algn="l" rtl="0" eaLnBrk="0" fontAlgn="base" hangingPunct="0">
        <a:spcBef>
          <a:spcPct val="20000"/>
        </a:spcBef>
        <a:spcAft>
          <a:spcPct val="0"/>
        </a:spcAft>
        <a:buClr>
          <a:schemeClr val="accent1"/>
        </a:buClr>
        <a:buFont typeface="Arial" charset="0"/>
        <a:buChar char="•"/>
        <a:defRPr sz="2400" kern="1200">
          <a:solidFill>
            <a:srgbClr val="002E63"/>
          </a:solidFill>
          <a:latin typeface="+mn-lt"/>
          <a:ea typeface="+mn-ea"/>
          <a:cs typeface="+mn-cs"/>
        </a:defRPr>
      </a:lvl1pPr>
      <a:lvl2pPr marL="742950" indent="-285750" algn="l" rtl="0" eaLnBrk="0" fontAlgn="base" hangingPunct="0">
        <a:spcBef>
          <a:spcPct val="20000"/>
        </a:spcBef>
        <a:spcAft>
          <a:spcPct val="0"/>
        </a:spcAft>
        <a:buClr>
          <a:schemeClr val="accent1"/>
        </a:buClr>
        <a:buFont typeface="Verdana" pitchFamily="34" charset="0"/>
        <a:buChar char="»"/>
        <a:defRPr sz="2000" kern="1200">
          <a:solidFill>
            <a:srgbClr val="002E63"/>
          </a:solidFill>
          <a:latin typeface="+mn-lt"/>
          <a:ea typeface="+mn-ea"/>
          <a:cs typeface="+mn-cs"/>
        </a:defRPr>
      </a:lvl2pPr>
      <a:lvl3pPr marL="1144588" indent="-230188" algn="l" rtl="0" eaLnBrk="0" fontAlgn="base" hangingPunct="0">
        <a:spcBef>
          <a:spcPct val="20000"/>
        </a:spcBef>
        <a:spcAft>
          <a:spcPct val="0"/>
        </a:spcAft>
        <a:buClr>
          <a:schemeClr val="accent1"/>
        </a:buClr>
        <a:buFont typeface="Arial" charset="0"/>
        <a:buChar char="•"/>
        <a:defRPr sz="1600" kern="1200">
          <a:solidFill>
            <a:srgbClr val="002E63"/>
          </a:solidFill>
          <a:latin typeface="+mn-lt"/>
          <a:ea typeface="+mn-ea"/>
          <a:cs typeface="+mn-cs"/>
        </a:defRPr>
      </a:lvl3pPr>
      <a:lvl4pPr marL="1601788" indent="-230188" algn="l" rtl="0" eaLnBrk="0" fontAlgn="base" hangingPunct="0">
        <a:spcBef>
          <a:spcPct val="20000"/>
        </a:spcBef>
        <a:spcAft>
          <a:spcPct val="0"/>
        </a:spcAft>
        <a:buClr>
          <a:schemeClr val="accent1"/>
        </a:buClr>
        <a:buFont typeface="Arial" charset="0"/>
        <a:buChar char="–"/>
        <a:defRPr sz="1400" kern="1200">
          <a:solidFill>
            <a:srgbClr val="002E63"/>
          </a:solidFill>
          <a:latin typeface="+mn-lt"/>
          <a:ea typeface="+mn-ea"/>
          <a:cs typeface="+mn-cs"/>
        </a:defRPr>
      </a:lvl4pPr>
      <a:lvl5pPr marL="2058988" indent="-230188" algn="l" rtl="0" eaLnBrk="0" fontAlgn="base" hangingPunct="0">
        <a:spcBef>
          <a:spcPts val="25"/>
        </a:spcBef>
        <a:spcAft>
          <a:spcPct val="0"/>
        </a:spcAft>
        <a:buClr>
          <a:schemeClr val="accent1"/>
        </a:buClr>
        <a:buFont typeface="Verdana" pitchFamily="34" charset="0"/>
        <a:buChar char="»"/>
        <a:defRPr sz="1400" kern="1200">
          <a:solidFill>
            <a:srgbClr val="002E63"/>
          </a:solidFill>
          <a:latin typeface="+mn-lt"/>
          <a:ea typeface="+mn-ea"/>
          <a:cs typeface="+mn-cs"/>
        </a:defRPr>
      </a:lvl5pPr>
      <a:lvl6pPr marL="2327275" indent="-230400" algn="l" defTabSz="914400" rtl="0" eaLnBrk="1" latinLnBrk="0" hangingPunct="1">
        <a:spcBef>
          <a:spcPts val="24"/>
        </a:spcBef>
        <a:buClr>
          <a:schemeClr val="accent1"/>
        </a:buClr>
        <a:buFont typeface="Arial" pitchFamily="34" charset="0"/>
        <a:buChar char="•"/>
        <a:defRPr sz="1400" kern="1200">
          <a:solidFill>
            <a:srgbClr val="002E63"/>
          </a:solidFill>
          <a:latin typeface="+mn-lt"/>
          <a:ea typeface="+mn-ea"/>
          <a:cs typeface="+mn-cs"/>
        </a:defRPr>
      </a:lvl6pPr>
      <a:lvl7pPr marL="2605088" indent="-230400" algn="l" defTabSz="914400" rtl="0" eaLnBrk="1" latinLnBrk="0" hangingPunct="1">
        <a:spcBef>
          <a:spcPts val="24"/>
        </a:spcBef>
        <a:buClr>
          <a:schemeClr val="accent1"/>
        </a:buClr>
        <a:buFont typeface="Arial" pitchFamily="34" charset="0"/>
        <a:buChar char="•"/>
        <a:defRPr sz="1400" kern="1200">
          <a:solidFill>
            <a:srgbClr val="002E63"/>
          </a:solidFill>
          <a:latin typeface="+mn-lt"/>
          <a:ea typeface="+mn-ea"/>
          <a:cs typeface="+mn-cs"/>
        </a:defRPr>
      </a:lvl7pPr>
      <a:lvl8pPr marL="2870200" indent="-230400" algn="l" defTabSz="914400" rtl="0" eaLnBrk="1" latinLnBrk="0" hangingPunct="1">
        <a:spcBef>
          <a:spcPts val="24"/>
        </a:spcBef>
        <a:buClr>
          <a:schemeClr val="accent1"/>
        </a:buClr>
        <a:buFont typeface="Arial" pitchFamily="34" charset="0"/>
        <a:buChar char="•"/>
        <a:defRPr sz="1400" kern="1200">
          <a:solidFill>
            <a:srgbClr val="002E63"/>
          </a:solidFill>
          <a:latin typeface="+mn-lt"/>
          <a:ea typeface="+mn-ea"/>
          <a:cs typeface="+mn-cs"/>
        </a:defRPr>
      </a:lvl8pPr>
      <a:lvl9pPr marL="3136900" indent="-230400" algn="l" defTabSz="914400" rtl="0" eaLnBrk="1" latinLnBrk="0" hangingPunct="1">
        <a:spcBef>
          <a:spcPts val="24"/>
        </a:spcBef>
        <a:buClr>
          <a:schemeClr val="accent1"/>
        </a:buClr>
        <a:buFont typeface="Arial" pitchFamily="34" charset="0"/>
        <a:buChar char="•"/>
        <a:defRPr sz="1400" kern="1200">
          <a:solidFill>
            <a:srgbClr val="002E63"/>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Otsikon paikkamerkki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i-FI" altLang="fi-FI" smtClean="0"/>
              <a:t>Muokkaa perustyylejä naps.</a:t>
            </a:r>
          </a:p>
        </p:txBody>
      </p:sp>
      <p:sp>
        <p:nvSpPr>
          <p:cNvPr id="5123" name="Tekstin paikkamerkki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i-FI" altLang="fi-FI" smtClean="0"/>
              <a:t>Muokkaa tekstin perustyylejä napsauttamalla</a:t>
            </a:r>
          </a:p>
          <a:p>
            <a:pPr lvl="1"/>
            <a:r>
              <a:rPr lang="fi-FI" altLang="fi-FI" smtClean="0"/>
              <a:t>toinen taso</a:t>
            </a:r>
          </a:p>
          <a:p>
            <a:pPr lvl="2"/>
            <a:r>
              <a:rPr lang="fi-FI" altLang="fi-FI" smtClean="0"/>
              <a:t>kolmas taso</a:t>
            </a:r>
          </a:p>
          <a:p>
            <a:pPr lvl="3"/>
            <a:r>
              <a:rPr lang="fi-FI" altLang="fi-FI" smtClean="0"/>
              <a:t>neljäs taso</a:t>
            </a:r>
          </a:p>
          <a:p>
            <a:pPr lvl="4"/>
            <a:r>
              <a:rPr lang="fi-FI" altLang="fi-FI" smtClean="0"/>
              <a:t>viides taso</a:t>
            </a:r>
          </a:p>
        </p:txBody>
      </p:sp>
      <p:sp>
        <p:nvSpPr>
          <p:cNvPr id="4" name="Päivämäärän paikkamerkki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cs typeface="Arial" panose="020B0604020202020204" pitchFamily="34" charset="0"/>
              </a:defRPr>
            </a:lvl1pPr>
          </a:lstStyle>
          <a:p>
            <a:pPr fontAlgn="base">
              <a:spcBef>
                <a:spcPct val="0"/>
              </a:spcBef>
              <a:spcAft>
                <a:spcPct val="0"/>
              </a:spcAft>
              <a:defRPr/>
            </a:pPr>
            <a:fld id="{E44BA7C3-DD4C-4031-8210-E40162ACB9DC}" type="datetime1">
              <a:rPr lang="fi-FI" altLang="fi-FI" smtClean="0"/>
              <a:pPr fontAlgn="base">
                <a:spcBef>
                  <a:spcPct val="0"/>
                </a:spcBef>
                <a:spcAft>
                  <a:spcPct val="0"/>
                </a:spcAft>
                <a:defRPr/>
              </a:pPr>
              <a:t>28.10.2015</a:t>
            </a:fld>
            <a:endParaRPr lang="fi-FI" altLang="fi-FI"/>
          </a:p>
        </p:txBody>
      </p:sp>
      <p:sp>
        <p:nvSpPr>
          <p:cNvPr id="5" name="Alatunnisteen paikkamerkki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anose="020F0502020204030204" pitchFamily="34" charset="0"/>
                <a:cs typeface="Arial" panose="020B0604020202020204" pitchFamily="34" charset="0"/>
              </a:defRPr>
            </a:lvl1pPr>
          </a:lstStyle>
          <a:p>
            <a:pPr fontAlgn="base">
              <a:spcBef>
                <a:spcPct val="0"/>
              </a:spcBef>
              <a:spcAft>
                <a:spcPct val="0"/>
              </a:spcAft>
              <a:defRPr/>
            </a:pPr>
            <a:r>
              <a:rPr lang="fi-FI" altLang="fi-FI" smtClean="0"/>
              <a:t>Erja Lindberg</a:t>
            </a:r>
            <a:endParaRPr lang="fi-FI" altLang="fi-FI"/>
          </a:p>
        </p:txBody>
      </p:sp>
      <p:sp>
        <p:nvSpPr>
          <p:cNvPr id="6" name="Dian numeron paikkamerkki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itchFamily="34" charset="0"/>
              </a:defRPr>
            </a:lvl1pPr>
          </a:lstStyle>
          <a:p>
            <a:pPr fontAlgn="base">
              <a:spcBef>
                <a:spcPct val="0"/>
              </a:spcBef>
              <a:spcAft>
                <a:spcPct val="0"/>
              </a:spcAft>
              <a:defRPr/>
            </a:pPr>
            <a:fld id="{678ED1DF-29EB-4E50-8D85-B187C77ABFCB}" type="slidenum">
              <a:rPr lang="fi-FI" altLang="fi-FI">
                <a:cs typeface="Arial" charset="0"/>
              </a:rPr>
              <a:pPr fontAlgn="base">
                <a:spcBef>
                  <a:spcPct val="0"/>
                </a:spcBef>
                <a:spcAft>
                  <a:spcPct val="0"/>
                </a:spcAft>
                <a:defRPr/>
              </a:pPr>
              <a:t>‹#›</a:t>
            </a:fld>
            <a:endParaRPr lang="fi-FI" altLang="fi-FI">
              <a:cs typeface="Arial" charset="0"/>
            </a:endParaRPr>
          </a:p>
        </p:txBody>
      </p:sp>
    </p:spTree>
    <p:extLst>
      <p:ext uri="{BB962C8B-B14F-4D97-AF65-F5344CB8AC3E}">
        <p14:creationId xmlns:p14="http://schemas.microsoft.com/office/powerpoint/2010/main" val="4171383982"/>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hdr="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i-FI"/>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2.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tsikko 1"/>
          <p:cNvSpPr>
            <a:spLocks noGrp="1"/>
          </p:cNvSpPr>
          <p:nvPr>
            <p:ph type="ctrTitle"/>
          </p:nvPr>
        </p:nvSpPr>
        <p:spPr>
          <a:xfrm>
            <a:off x="-396552" y="1844824"/>
            <a:ext cx="9289032" cy="1584176"/>
          </a:xfrm>
        </p:spPr>
        <p:txBody>
          <a:bodyPr/>
          <a:lstStyle/>
          <a:p>
            <a:pPr algn="ctr" eaLnBrk="1" hangingPunct="1"/>
            <a:r>
              <a:rPr lang="fi-FI" altLang="fi-FI" dirty="0" smtClean="0">
                <a:solidFill>
                  <a:schemeClr val="accent3"/>
                </a:solidFill>
              </a:rPr>
              <a:t>Kuntakokeilun eväitä </a:t>
            </a:r>
            <a:r>
              <a:rPr lang="fi-FI" altLang="fi-FI" dirty="0" err="1" smtClean="0">
                <a:solidFill>
                  <a:schemeClr val="accent3"/>
                </a:solidFill>
              </a:rPr>
              <a:t>TYPlle</a:t>
            </a:r>
            <a:r>
              <a:rPr lang="fi-FI" altLang="fi-FI" sz="2800" dirty="0" smtClean="0"/>
              <a:t/>
            </a:r>
            <a:br>
              <a:rPr lang="fi-FI" altLang="fi-FI" sz="2800" dirty="0" smtClean="0"/>
            </a:br>
            <a:endParaRPr lang="fi-FI" altLang="fi-FI" sz="2800" dirty="0" smtClean="0"/>
          </a:p>
        </p:txBody>
      </p:sp>
      <p:sp>
        <p:nvSpPr>
          <p:cNvPr id="43011" name="Alaotsikko 2"/>
          <p:cNvSpPr>
            <a:spLocks noGrp="1"/>
          </p:cNvSpPr>
          <p:nvPr>
            <p:ph type="subTitle" idx="1"/>
          </p:nvPr>
        </p:nvSpPr>
        <p:spPr>
          <a:xfrm>
            <a:off x="-108520" y="3284984"/>
            <a:ext cx="8352928" cy="2376264"/>
          </a:xfrm>
        </p:spPr>
        <p:txBody>
          <a:bodyPr>
            <a:normAutofit/>
          </a:bodyPr>
          <a:lstStyle/>
          <a:p>
            <a:pPr algn="ctr" eaLnBrk="1" hangingPunct="1"/>
            <a:r>
              <a:rPr lang="fi-FI" altLang="fi-FI" sz="1200" dirty="0" err="1" smtClean="0">
                <a:solidFill>
                  <a:schemeClr val="tx1"/>
                </a:solidFill>
              </a:rPr>
              <a:t>TYP-päivät</a:t>
            </a:r>
            <a:r>
              <a:rPr lang="fi-FI" altLang="fi-FI" sz="1200" dirty="0" smtClean="0">
                <a:solidFill>
                  <a:schemeClr val="tx1"/>
                </a:solidFill>
              </a:rPr>
              <a:t>  Lappeenranta</a:t>
            </a:r>
          </a:p>
          <a:p>
            <a:pPr algn="ctr" eaLnBrk="1" hangingPunct="1"/>
            <a:r>
              <a:rPr lang="fi-FI" altLang="fi-FI" sz="1200" dirty="0" smtClean="0">
                <a:solidFill>
                  <a:schemeClr val="tx1"/>
                </a:solidFill>
              </a:rPr>
              <a:t>27.10.2015</a:t>
            </a:r>
            <a:endParaRPr lang="fi-FI" altLang="fi-FI" sz="1200" dirty="0">
              <a:solidFill>
                <a:schemeClr val="tx1"/>
              </a:solidFill>
            </a:endParaRPr>
          </a:p>
          <a:p>
            <a:pPr algn="ctr" eaLnBrk="1" hangingPunct="1"/>
            <a:endParaRPr lang="fi-FI" altLang="fi-FI" sz="1400" dirty="0" smtClean="0"/>
          </a:p>
          <a:p>
            <a:pPr algn="ctr" eaLnBrk="1" hangingPunct="1"/>
            <a:endParaRPr lang="fi-FI" altLang="fi-FI" sz="1400" dirty="0" smtClean="0"/>
          </a:p>
          <a:p>
            <a:pPr algn="ctr" eaLnBrk="1" hangingPunct="1"/>
            <a:r>
              <a:rPr lang="fi-FI" altLang="fi-FI" sz="1200" dirty="0" smtClean="0">
                <a:solidFill>
                  <a:schemeClr val="accent3"/>
                </a:solidFill>
              </a:rPr>
              <a:t>Pääsihteeri Erja Lindberg</a:t>
            </a:r>
            <a:r>
              <a:rPr lang="fi-FI" altLang="fi-FI" sz="1200" dirty="0" smtClean="0"/>
              <a:t>  </a:t>
            </a:r>
          </a:p>
        </p:txBody>
      </p:sp>
      <p:pic>
        <p:nvPicPr>
          <p:cNvPr id="430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7363" y="620713"/>
            <a:ext cx="1584325"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18756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252520" cy="994122"/>
          </a:xfrm>
        </p:spPr>
        <p:txBody>
          <a:bodyPr rtlCol="0">
            <a:normAutofit/>
          </a:bodyPr>
          <a:lstStyle/>
          <a:p>
            <a:pPr eaLnBrk="1" fontAlgn="auto" hangingPunct="1">
              <a:spcAft>
                <a:spcPts val="0"/>
              </a:spcAft>
              <a:defRPr/>
            </a:pPr>
            <a:r>
              <a:rPr lang="fi-FI" sz="2400" b="1" dirty="0" smtClean="0"/>
              <a:t>Työttömyysprosentin suhteellinen ja keskimääräinen kehitys kunnissa</a:t>
            </a:r>
            <a:endParaRPr lang="fi-FI" sz="2400" b="1" dirty="0"/>
          </a:p>
        </p:txBody>
      </p:sp>
      <p:sp>
        <p:nvSpPr>
          <p:cNvPr id="61443" name="TextBox 2"/>
          <p:cNvSpPr txBox="1">
            <a:spLocks noChangeArrowheads="1"/>
          </p:cNvSpPr>
          <p:nvPr/>
        </p:nvSpPr>
        <p:spPr bwMode="auto">
          <a:xfrm>
            <a:off x="6372200" y="2271376"/>
            <a:ext cx="3040063"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spcBef>
                <a:spcPct val="20000"/>
              </a:spcBef>
              <a:buFont typeface="Arial" charset="0"/>
              <a:buChar char="•"/>
              <a:defRPr sz="3200">
                <a:solidFill>
                  <a:schemeClr val="tx1"/>
                </a:solidFill>
                <a:latin typeface="Calibri" pitchFamily="34" charset="0"/>
              </a:defRPr>
            </a:lvl1pPr>
            <a:lvl2pPr marL="742950" indent="-285750" defTabSz="457200">
              <a:spcBef>
                <a:spcPct val="20000"/>
              </a:spcBef>
              <a:buFont typeface="Arial" charset="0"/>
              <a:buChar char="–"/>
              <a:defRPr sz="2800">
                <a:solidFill>
                  <a:schemeClr val="tx1"/>
                </a:solidFill>
                <a:latin typeface="Calibri" pitchFamily="34" charset="0"/>
              </a:defRPr>
            </a:lvl2pPr>
            <a:lvl3pPr marL="1143000" indent="-228600" defTabSz="457200">
              <a:spcBef>
                <a:spcPct val="20000"/>
              </a:spcBef>
              <a:buFont typeface="Arial" charset="0"/>
              <a:buChar char="•"/>
              <a:defRPr sz="2400">
                <a:solidFill>
                  <a:schemeClr val="tx1"/>
                </a:solidFill>
                <a:latin typeface="Calibri" pitchFamily="34" charset="0"/>
              </a:defRPr>
            </a:lvl3pPr>
            <a:lvl4pPr marL="1600200" indent="-228600" defTabSz="457200">
              <a:spcBef>
                <a:spcPct val="20000"/>
              </a:spcBef>
              <a:buFont typeface="Arial" charset="0"/>
              <a:buChar char="–"/>
              <a:defRPr sz="2000">
                <a:solidFill>
                  <a:schemeClr val="tx1"/>
                </a:solidFill>
                <a:latin typeface="Calibri" pitchFamily="34" charset="0"/>
              </a:defRPr>
            </a:lvl4pPr>
            <a:lvl5pPr marL="2057400" indent="-228600" defTabSz="4572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fontAlgn="base">
              <a:spcBef>
                <a:spcPct val="0"/>
              </a:spcBef>
              <a:spcAft>
                <a:spcPct val="0"/>
              </a:spcAft>
              <a:buFontTx/>
              <a:buNone/>
            </a:pPr>
            <a:r>
              <a:rPr lang="fi-FI" altLang="fi-FI" sz="2400" dirty="0">
                <a:solidFill>
                  <a:srgbClr val="1F497D"/>
                </a:solidFill>
                <a:cs typeface="Arial" charset="0"/>
              </a:rPr>
              <a:t>Kehitys kokeilukunnissa ja ”kärki-kunnissa” YLEISEN TRENDIN VASTAINEN   -&gt; selittääkö tätä työllisyydenhoidon muutos?</a:t>
            </a:r>
          </a:p>
        </p:txBody>
      </p:sp>
      <p:pic>
        <p:nvPicPr>
          <p:cNvPr id="6144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6983" y="1412777"/>
            <a:ext cx="5672385" cy="4764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45" name="Päivämäärän paikkamerkki 4"/>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fontAlgn="base">
              <a:spcBef>
                <a:spcPct val="0"/>
              </a:spcBef>
              <a:spcAft>
                <a:spcPct val="0"/>
              </a:spcAft>
              <a:buFontTx/>
              <a:buNone/>
            </a:pPr>
            <a:fld id="{061D08E8-961E-42C6-AFFC-BB52AC900C69}" type="datetime1">
              <a:rPr lang="fi-FI" altLang="fi-FI" sz="1200" smtClean="0">
                <a:solidFill>
                  <a:srgbClr val="898989"/>
                </a:solidFill>
                <a:cs typeface="Arial" charset="0"/>
              </a:rPr>
              <a:pPr fontAlgn="base">
                <a:spcBef>
                  <a:spcPct val="0"/>
                </a:spcBef>
                <a:spcAft>
                  <a:spcPct val="0"/>
                </a:spcAft>
                <a:buFontTx/>
                <a:buNone/>
              </a:pPr>
              <a:t>28.10.2015</a:t>
            </a:fld>
            <a:endParaRPr lang="fi-FI" altLang="fi-FI" sz="1200" smtClean="0">
              <a:solidFill>
                <a:srgbClr val="898989"/>
              </a:solidFill>
              <a:cs typeface="Arial" charset="0"/>
            </a:endParaRPr>
          </a:p>
        </p:txBody>
      </p:sp>
      <p:sp>
        <p:nvSpPr>
          <p:cNvPr id="61446" name="Alatunnisteen paikkamerkki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fontAlgn="base">
              <a:spcBef>
                <a:spcPct val="0"/>
              </a:spcBef>
              <a:spcAft>
                <a:spcPct val="0"/>
              </a:spcAft>
              <a:buFontTx/>
              <a:buNone/>
            </a:pPr>
            <a:r>
              <a:rPr lang="fi-FI" altLang="fi-FI" sz="1200" smtClean="0">
                <a:solidFill>
                  <a:srgbClr val="898989"/>
                </a:solidFill>
                <a:cs typeface="Arial" charset="0"/>
              </a:rPr>
              <a:t>Erja Lindberg</a:t>
            </a:r>
          </a:p>
        </p:txBody>
      </p:sp>
      <p:sp>
        <p:nvSpPr>
          <p:cNvPr id="61447" name="Dian numeron paikkamerkki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7ED8C1E-8419-4EAC-8D69-18DD1DFED12C}" type="slidenum">
              <a:rPr lang="fi-FI" altLang="fi-FI" sz="1200" smtClean="0">
                <a:solidFill>
                  <a:srgbClr val="898989"/>
                </a:solidFill>
              </a:rPr>
              <a:pPr>
                <a:spcBef>
                  <a:spcPct val="0"/>
                </a:spcBef>
                <a:buFontTx/>
                <a:buNone/>
              </a:pPr>
              <a:t>10</a:t>
            </a:fld>
            <a:endParaRPr lang="fi-FI" altLang="fi-FI" sz="1200" smtClean="0">
              <a:solidFill>
                <a:srgbClr val="898989"/>
              </a:solidFill>
            </a:endParaRPr>
          </a:p>
        </p:txBody>
      </p:sp>
    </p:spTree>
    <p:extLst>
      <p:ext uri="{BB962C8B-B14F-4D97-AF65-F5344CB8AC3E}">
        <p14:creationId xmlns:p14="http://schemas.microsoft.com/office/powerpoint/2010/main" val="10490952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ulukko 2"/>
          <p:cNvGraphicFramePr>
            <a:graphicFrameLocks noGrp="1"/>
          </p:cNvGraphicFramePr>
          <p:nvPr>
            <p:extLst>
              <p:ext uri="{D42A27DB-BD31-4B8C-83A1-F6EECF244321}">
                <p14:modId xmlns:p14="http://schemas.microsoft.com/office/powerpoint/2010/main" val="2455661439"/>
              </p:ext>
            </p:extLst>
          </p:nvPr>
        </p:nvGraphicFramePr>
        <p:xfrm>
          <a:off x="139700" y="152400"/>
          <a:ext cx="8826500" cy="6697664"/>
        </p:xfrm>
        <a:graphic>
          <a:graphicData uri="http://schemas.openxmlformats.org/drawingml/2006/table">
            <a:tbl>
              <a:tblPr firstRow="1" bandRow="1">
                <a:tableStyleId>{073A0DAA-6AF3-43AB-8588-CEC1D06C72B9}</a:tableStyleId>
              </a:tblPr>
              <a:tblGrid>
                <a:gridCol w="1981998"/>
                <a:gridCol w="6197048"/>
                <a:gridCol w="647454"/>
              </a:tblGrid>
              <a:tr h="399300">
                <a:tc>
                  <a:txBody>
                    <a:bodyPr/>
                    <a:lstStyle/>
                    <a:p>
                      <a:pPr>
                        <a:spcAft>
                          <a:spcPts val="0"/>
                        </a:spcAft>
                      </a:pPr>
                      <a:r>
                        <a:rPr lang="fi-FI" sz="1200" dirty="0">
                          <a:effectLst/>
                        </a:rPr>
                        <a:t>ARVIOINTI-ULOTTUVUUS</a:t>
                      </a:r>
                      <a:endParaRPr lang="fi-FI" sz="1200" dirty="0">
                        <a:effectLst/>
                        <a:latin typeface="Cambria"/>
                        <a:ea typeface="ＭＳ 明朝"/>
                        <a:cs typeface="Times New Roman"/>
                      </a:endParaRPr>
                    </a:p>
                  </a:txBody>
                  <a:tcPr marL="68580" marR="68580" marT="0" marB="0"/>
                </a:tc>
                <a:tc>
                  <a:txBody>
                    <a:bodyPr/>
                    <a:lstStyle/>
                    <a:p>
                      <a:pPr>
                        <a:spcAft>
                          <a:spcPts val="1000"/>
                        </a:spcAft>
                      </a:pPr>
                      <a:r>
                        <a:rPr lang="fi-FI" sz="1200">
                          <a:effectLst/>
                        </a:rPr>
                        <a:t>ARVIO</a:t>
                      </a:r>
                      <a:endParaRPr lang="fi-FI" sz="1200">
                        <a:effectLst/>
                        <a:latin typeface="Cambria"/>
                        <a:ea typeface="ＭＳ 明朝"/>
                        <a:cs typeface="Times New Roman"/>
                      </a:endParaRPr>
                    </a:p>
                  </a:txBody>
                  <a:tcPr marL="68580" marR="68580" marT="0" marB="0"/>
                </a:tc>
                <a:tc>
                  <a:txBody>
                    <a:bodyPr/>
                    <a:lstStyle/>
                    <a:p>
                      <a:pPr>
                        <a:spcAft>
                          <a:spcPts val="1000"/>
                        </a:spcAft>
                      </a:pPr>
                      <a:r>
                        <a:rPr lang="fi-FI" sz="1200" dirty="0" smtClean="0">
                          <a:effectLst/>
                        </a:rPr>
                        <a:t>ARVIO </a:t>
                      </a:r>
                      <a:endParaRPr lang="fi-FI" sz="1200" dirty="0">
                        <a:effectLst/>
                        <a:latin typeface="Cambria"/>
                        <a:ea typeface="ＭＳ 明朝"/>
                        <a:cs typeface="Times New Roman"/>
                      </a:endParaRPr>
                    </a:p>
                  </a:txBody>
                  <a:tcPr marL="68580" marR="68580" marT="0" marB="0"/>
                </a:tc>
              </a:tr>
              <a:tr h="2448559">
                <a:tc>
                  <a:txBody>
                    <a:bodyPr/>
                    <a:lstStyle/>
                    <a:p>
                      <a:pPr>
                        <a:spcAft>
                          <a:spcPts val="1000"/>
                        </a:spcAft>
                      </a:pPr>
                      <a:endParaRPr lang="fi-FI" sz="1600" dirty="0" smtClean="0">
                        <a:effectLst/>
                      </a:endParaRPr>
                    </a:p>
                    <a:p>
                      <a:pPr>
                        <a:spcAft>
                          <a:spcPts val="1000"/>
                        </a:spcAft>
                      </a:pPr>
                      <a:r>
                        <a:rPr lang="fi-FI" sz="1600" b="1" dirty="0" smtClean="0">
                          <a:effectLst/>
                        </a:rPr>
                        <a:t>Kokonaiskuva</a:t>
                      </a:r>
                      <a:endParaRPr lang="fi-FI" sz="1600" b="1" dirty="0">
                        <a:effectLst/>
                        <a:latin typeface="Cambria"/>
                        <a:ea typeface="ＭＳ 明朝"/>
                        <a:cs typeface="Times New Roman"/>
                      </a:endParaRPr>
                    </a:p>
                  </a:txBody>
                  <a:tcPr marL="68580" marR="68580" marT="0" marB="0"/>
                </a:tc>
                <a:tc>
                  <a:txBody>
                    <a:bodyPr/>
                    <a:lstStyle/>
                    <a:p>
                      <a:pPr>
                        <a:spcAft>
                          <a:spcPts val="1000"/>
                        </a:spcAft>
                      </a:pPr>
                      <a:endParaRPr lang="fi-FI" sz="1600" dirty="0" smtClean="0">
                        <a:effectLst/>
                      </a:endParaRPr>
                    </a:p>
                    <a:p>
                      <a:pPr>
                        <a:spcAft>
                          <a:spcPts val="1000"/>
                        </a:spcAft>
                      </a:pPr>
                      <a:r>
                        <a:rPr lang="fi-FI" sz="1600" dirty="0" smtClean="0">
                          <a:effectLst/>
                        </a:rPr>
                        <a:t>Vaikka </a:t>
                      </a:r>
                      <a:r>
                        <a:rPr lang="fi-FI" sz="1600" dirty="0">
                          <a:effectLst/>
                        </a:rPr>
                        <a:t>näin komplisoidusta asiakokonaisuudesta on vaikea tehdä täsmällisiä tuloksellisuuspäätelmiä, on kokonaiskuva kuitenkin kaikilla tärkeillä ulottuvuuksilla ainakin jossain määrin positiivinen, mikä vahvistaisi päätelmää siitä, että kuntakokeilulla on ollut aktivointiin ja työllisyyteen liittyviä positiivisia vaikutuksia. </a:t>
                      </a:r>
                      <a:r>
                        <a:rPr lang="fi-FI" sz="1600" b="1" dirty="0">
                          <a:effectLst/>
                        </a:rPr>
                        <a:t>Kuntakokeilu on ollut uusi vaihe aiempaa laajemman paikallisen työllisyyden hoidon kokonaisuuden mobilisoimiseksi Suomessa. </a:t>
                      </a:r>
                      <a:endParaRPr lang="fi-FI" sz="1600" b="1" dirty="0" smtClean="0">
                        <a:effectLst/>
                      </a:endParaRPr>
                    </a:p>
                    <a:p>
                      <a:pPr>
                        <a:spcAft>
                          <a:spcPts val="1000"/>
                        </a:spcAft>
                      </a:pPr>
                      <a:endParaRPr lang="fi-FI" sz="1600" dirty="0">
                        <a:effectLst/>
                        <a:latin typeface="Cambria"/>
                        <a:ea typeface="ＭＳ 明朝"/>
                        <a:cs typeface="Times New Roman"/>
                      </a:endParaRPr>
                    </a:p>
                  </a:txBody>
                  <a:tcPr marL="68580" marR="68580" marT="0" marB="0"/>
                </a:tc>
                <a:tc>
                  <a:txBody>
                    <a:bodyPr/>
                    <a:lstStyle/>
                    <a:p>
                      <a:pPr>
                        <a:spcAft>
                          <a:spcPts val="1000"/>
                        </a:spcAft>
                      </a:pPr>
                      <a:r>
                        <a:rPr lang="fi-FI" sz="1800">
                          <a:effectLst/>
                        </a:rPr>
                        <a:t>+</a:t>
                      </a:r>
                      <a:endParaRPr lang="fi-FI" sz="1800">
                        <a:effectLst/>
                        <a:latin typeface="Cambria"/>
                        <a:ea typeface="ＭＳ 明朝"/>
                        <a:cs typeface="Times New Roman"/>
                      </a:endParaRPr>
                    </a:p>
                  </a:txBody>
                  <a:tcPr marL="68580" marR="68580" marT="0" marB="0"/>
                </a:tc>
              </a:tr>
              <a:tr h="3849804">
                <a:tc>
                  <a:txBody>
                    <a:bodyPr/>
                    <a:lstStyle/>
                    <a:p>
                      <a:pPr>
                        <a:spcAft>
                          <a:spcPts val="1000"/>
                        </a:spcAft>
                      </a:pPr>
                      <a:endParaRPr lang="fi-FI" sz="1600" dirty="0" smtClean="0">
                        <a:effectLst/>
                      </a:endParaRPr>
                    </a:p>
                    <a:p>
                      <a:pPr>
                        <a:spcAft>
                          <a:spcPts val="1000"/>
                        </a:spcAft>
                      </a:pPr>
                      <a:r>
                        <a:rPr lang="fi-FI" sz="1600" b="1" dirty="0" smtClean="0">
                          <a:effectLst/>
                        </a:rPr>
                        <a:t>Jatkon</a:t>
                      </a:r>
                      <a:r>
                        <a:rPr lang="fi-FI" sz="1600" dirty="0" smtClean="0">
                          <a:effectLst/>
                        </a:rPr>
                        <a:t> </a:t>
                      </a:r>
                      <a:r>
                        <a:rPr lang="fi-FI" sz="1600" b="1" dirty="0">
                          <a:effectLst/>
                        </a:rPr>
                        <a:t>suositukset</a:t>
                      </a:r>
                      <a:endParaRPr lang="fi-FI" sz="1600" b="1" dirty="0">
                        <a:effectLst/>
                        <a:latin typeface="Cambria"/>
                        <a:ea typeface="ＭＳ 明朝"/>
                        <a:cs typeface="Times New Roman"/>
                      </a:endParaRPr>
                    </a:p>
                  </a:txBody>
                  <a:tcPr marL="68580" marR="68580" marT="0" marB="0"/>
                </a:tc>
                <a:tc>
                  <a:txBody>
                    <a:bodyPr/>
                    <a:lstStyle/>
                    <a:p>
                      <a:pPr>
                        <a:spcAft>
                          <a:spcPts val="1000"/>
                        </a:spcAft>
                      </a:pPr>
                      <a:endParaRPr lang="fi-FI" sz="1600" dirty="0" smtClean="0">
                        <a:effectLst/>
                      </a:endParaRPr>
                    </a:p>
                    <a:p>
                      <a:pPr>
                        <a:spcAft>
                          <a:spcPts val="1000"/>
                        </a:spcAft>
                      </a:pPr>
                      <a:r>
                        <a:rPr lang="fi-FI" sz="1600" dirty="0" smtClean="0">
                          <a:effectLst/>
                        </a:rPr>
                        <a:t>Vaikka </a:t>
                      </a:r>
                      <a:r>
                        <a:rPr lang="fi-FI" sz="1600" dirty="0">
                          <a:effectLst/>
                        </a:rPr>
                        <a:t>kukon toteutusta voi pitää positiivisena, on työllisyyden uudelleenasemointi kunta-valtio ja niiden kumppanit kokonaisuudessa kesken ja asiaan vaikuttavat tärkeät muut uudistukset selvästi kesken.</a:t>
                      </a:r>
                    </a:p>
                    <a:p>
                      <a:pPr>
                        <a:spcAft>
                          <a:spcPts val="1000"/>
                        </a:spcAft>
                      </a:pPr>
                      <a:r>
                        <a:rPr lang="fi-FI" sz="1600" b="1" dirty="0">
                          <a:effectLst/>
                        </a:rPr>
                        <a:t>Tarvitaan kuntakokeilun jatkamista ja syventämistä </a:t>
                      </a:r>
                      <a:r>
                        <a:rPr lang="fi-FI" sz="1600" dirty="0">
                          <a:effectLst/>
                        </a:rPr>
                        <a:t>tarkoituksenmukaisella tavalla, joka lähtee siitä että kuntien vastuu ja toimivalta työmarkkina-asioissa kasvaa kunta-valtio yhteistyöasetelman puitteissa. Jatkokehittelyn tulisi olla yhdistelmä </a:t>
                      </a:r>
                      <a:r>
                        <a:rPr lang="fi-FI" sz="1600" dirty="0" err="1">
                          <a:effectLst/>
                        </a:rPr>
                        <a:t>pilotoinnin</a:t>
                      </a:r>
                      <a:r>
                        <a:rPr lang="fi-FI" sz="1600" dirty="0">
                          <a:effectLst/>
                        </a:rPr>
                        <a:t> jatkamista ja koko kuntakentän ja kumppaneiden kehittelyä.</a:t>
                      </a:r>
                    </a:p>
                    <a:p>
                      <a:pPr>
                        <a:spcAft>
                          <a:spcPts val="1000"/>
                        </a:spcAft>
                      </a:pPr>
                      <a:r>
                        <a:rPr lang="fi-FI" sz="1600" dirty="0">
                          <a:effectLst/>
                        </a:rPr>
                        <a:t>Jatkon kehittelyä tarvitaan kolmella tasolla (a) asiakaspalvelun, (b) alueellis-paikallisen verkoston ja kehittämisalustojen sekä (c) laajasti ymmärretyn, integroivan työvoima- ja työmarkkinapolitiikan tasolla.</a:t>
                      </a:r>
                      <a:endParaRPr lang="fi-FI" sz="1600" dirty="0">
                        <a:effectLst/>
                        <a:latin typeface="Cambria"/>
                        <a:ea typeface="ＭＳ 明朝"/>
                        <a:cs typeface="Times New Roman"/>
                      </a:endParaRPr>
                    </a:p>
                  </a:txBody>
                  <a:tcPr marL="68580" marR="68580" marT="0" marB="0"/>
                </a:tc>
                <a:tc>
                  <a:txBody>
                    <a:bodyPr/>
                    <a:lstStyle/>
                    <a:p>
                      <a:pPr>
                        <a:spcAft>
                          <a:spcPts val="1000"/>
                        </a:spcAft>
                      </a:pPr>
                      <a:r>
                        <a:rPr lang="fi-FI" sz="1800" dirty="0">
                          <a:effectLst/>
                        </a:rPr>
                        <a:t> </a:t>
                      </a:r>
                      <a:endParaRPr lang="fi-FI" sz="1800" dirty="0">
                        <a:effectLst/>
                        <a:latin typeface="Cambria"/>
                        <a:ea typeface="ＭＳ 明朝"/>
                        <a:cs typeface="Times New Roman"/>
                      </a:endParaRPr>
                    </a:p>
                  </a:txBody>
                  <a:tcPr marL="68580" marR="68580" marT="0" marB="0"/>
                </a:tc>
              </a:tr>
            </a:tbl>
          </a:graphicData>
        </a:graphic>
      </p:graphicFrame>
      <p:sp>
        <p:nvSpPr>
          <p:cNvPr id="62484" name="Päivämäärän paikkamerkki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fontAlgn="base">
              <a:spcBef>
                <a:spcPct val="0"/>
              </a:spcBef>
              <a:spcAft>
                <a:spcPct val="0"/>
              </a:spcAft>
              <a:buFontTx/>
              <a:buNone/>
            </a:pPr>
            <a:fld id="{E01801FC-5D0C-433E-A08E-2A5B017F2255}" type="datetime1">
              <a:rPr lang="fi-FI" altLang="fi-FI" sz="1200" smtClean="0">
                <a:solidFill>
                  <a:srgbClr val="898989"/>
                </a:solidFill>
                <a:cs typeface="Arial" charset="0"/>
              </a:rPr>
              <a:pPr fontAlgn="base">
                <a:spcBef>
                  <a:spcPct val="0"/>
                </a:spcBef>
                <a:spcAft>
                  <a:spcPct val="0"/>
                </a:spcAft>
                <a:buFontTx/>
                <a:buNone/>
              </a:pPr>
              <a:t>28.10.2015</a:t>
            </a:fld>
            <a:endParaRPr lang="fi-FI" altLang="fi-FI" sz="1200" smtClean="0">
              <a:solidFill>
                <a:srgbClr val="898989"/>
              </a:solidFill>
              <a:cs typeface="Arial" charset="0"/>
            </a:endParaRPr>
          </a:p>
        </p:txBody>
      </p:sp>
      <p:sp>
        <p:nvSpPr>
          <p:cNvPr id="62485" name="Alatunnisteen paikkamerkki 3"/>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fontAlgn="base">
              <a:spcBef>
                <a:spcPct val="0"/>
              </a:spcBef>
              <a:spcAft>
                <a:spcPct val="0"/>
              </a:spcAft>
              <a:buFontTx/>
              <a:buNone/>
            </a:pPr>
            <a:r>
              <a:rPr lang="fi-FI" altLang="fi-FI" sz="1200" smtClean="0">
                <a:solidFill>
                  <a:srgbClr val="898989"/>
                </a:solidFill>
                <a:cs typeface="Arial" charset="0"/>
              </a:rPr>
              <a:t>Erja Lindberg</a:t>
            </a:r>
          </a:p>
        </p:txBody>
      </p:sp>
      <p:sp>
        <p:nvSpPr>
          <p:cNvPr id="62486" name="Dian numeron paikkamerkki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8B033B64-8834-411A-BDED-E8521779DB65}" type="slidenum">
              <a:rPr lang="fi-FI" altLang="fi-FI" sz="1200" smtClean="0">
                <a:solidFill>
                  <a:srgbClr val="898989"/>
                </a:solidFill>
              </a:rPr>
              <a:pPr>
                <a:spcBef>
                  <a:spcPct val="0"/>
                </a:spcBef>
                <a:buFontTx/>
                <a:buNone/>
              </a:pPr>
              <a:t>11</a:t>
            </a:fld>
            <a:endParaRPr lang="fi-FI" altLang="fi-FI" sz="1200" smtClean="0">
              <a:solidFill>
                <a:srgbClr val="898989"/>
              </a:solidFill>
            </a:endParaRPr>
          </a:p>
        </p:txBody>
      </p:sp>
    </p:spTree>
    <p:extLst>
      <p:ext uri="{BB962C8B-B14F-4D97-AF65-F5344CB8AC3E}">
        <p14:creationId xmlns:p14="http://schemas.microsoft.com/office/powerpoint/2010/main" val="17898910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llipsi 28"/>
          <p:cNvSpPr/>
          <p:nvPr/>
        </p:nvSpPr>
        <p:spPr>
          <a:xfrm>
            <a:off x="4716463" y="2484438"/>
            <a:ext cx="3959225" cy="3024187"/>
          </a:xfrm>
          <a:prstGeom prst="ellipse">
            <a:avLst/>
          </a:prstGeom>
          <a:solidFill>
            <a:schemeClr val="accent2"/>
          </a:solidFill>
          <a:ln w="95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i-FI">
              <a:solidFill>
                <a:prstClr val="white"/>
              </a:solidFill>
            </a:endParaRPr>
          </a:p>
        </p:txBody>
      </p:sp>
      <p:sp>
        <p:nvSpPr>
          <p:cNvPr id="63491" name="Päivämäärän paikkamerkki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3D82FE20-6E44-4376-BBF8-58D281F58C7C}" type="datetime1">
              <a:rPr lang="fi-FI" altLang="fi-FI" smtClean="0">
                <a:solidFill>
                  <a:srgbClr val="002E63"/>
                </a:solidFill>
                <a:latin typeface="Verdana" pitchFamily="34" charset="0"/>
              </a:rPr>
              <a:pPr fontAlgn="base">
                <a:spcBef>
                  <a:spcPct val="0"/>
                </a:spcBef>
                <a:spcAft>
                  <a:spcPct val="0"/>
                </a:spcAft>
              </a:pPr>
              <a:t>28.10.2015</a:t>
            </a:fld>
            <a:endParaRPr lang="fi-FI" altLang="fi-FI" smtClean="0">
              <a:solidFill>
                <a:srgbClr val="002E63"/>
              </a:solidFill>
              <a:latin typeface="Verdana" pitchFamily="34" charset="0"/>
            </a:endParaRPr>
          </a:p>
        </p:txBody>
      </p:sp>
      <p:sp>
        <p:nvSpPr>
          <p:cNvPr id="63492" name="Alatunnisteen paikkamerkki 2"/>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mtClean="0">
                <a:solidFill>
                  <a:srgbClr val="002E63"/>
                </a:solidFill>
                <a:latin typeface="Verdana" pitchFamily="34" charset="0"/>
              </a:rPr>
              <a:t>Erja Lindberg</a:t>
            </a:r>
          </a:p>
        </p:txBody>
      </p:sp>
      <p:sp>
        <p:nvSpPr>
          <p:cNvPr id="63493" name="Dian numeron paikkamerkki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A95E9871-C8E0-4243-84EE-63A4EF1519CA}" type="slidenum">
              <a:rPr lang="fi-FI" altLang="fi-FI" smtClean="0">
                <a:solidFill>
                  <a:srgbClr val="002E63"/>
                </a:solidFill>
                <a:latin typeface="Verdana" pitchFamily="34" charset="0"/>
              </a:rPr>
              <a:pPr/>
              <a:t>12</a:t>
            </a:fld>
            <a:endParaRPr lang="fi-FI" altLang="fi-FI" smtClean="0">
              <a:solidFill>
                <a:srgbClr val="002E63"/>
              </a:solidFill>
              <a:latin typeface="Verdana" pitchFamily="34" charset="0"/>
            </a:endParaRPr>
          </a:p>
        </p:txBody>
      </p:sp>
      <p:sp>
        <p:nvSpPr>
          <p:cNvPr id="63494" name="Tekstiruutu 25"/>
          <p:cNvSpPr txBox="1">
            <a:spLocks noChangeArrowheads="1"/>
          </p:cNvSpPr>
          <p:nvPr/>
        </p:nvSpPr>
        <p:spPr bwMode="auto">
          <a:xfrm>
            <a:off x="382588" y="1341438"/>
            <a:ext cx="3600450" cy="483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buFont typeface="Verdana" pitchFamily="34" charset="0"/>
              <a:buAutoNum type="arabicPeriod"/>
            </a:pPr>
            <a:r>
              <a:rPr lang="fi-FI" altLang="fi-FI" sz="1400" dirty="0">
                <a:solidFill>
                  <a:srgbClr val="002E63"/>
                </a:solidFill>
                <a:latin typeface="Verdana" pitchFamily="34" charset="0"/>
              </a:rPr>
              <a:t>Integroitu työvoima- ja hyvinvointipolitiikka, jolla    edistetään työmarkkinoiden tasapainoista kehitystä</a:t>
            </a:r>
          </a:p>
          <a:p>
            <a:pPr fontAlgn="base">
              <a:spcBef>
                <a:spcPct val="0"/>
              </a:spcBef>
              <a:spcAft>
                <a:spcPct val="0"/>
              </a:spcAft>
              <a:buFont typeface="Verdana" pitchFamily="34" charset="0"/>
              <a:buAutoNum type="arabicPeriod"/>
            </a:pPr>
            <a:endParaRPr lang="fi-FI" altLang="fi-FI" sz="1400" dirty="0">
              <a:solidFill>
                <a:srgbClr val="002E63"/>
              </a:solidFill>
              <a:latin typeface="Verdana" pitchFamily="34" charset="0"/>
            </a:endParaRPr>
          </a:p>
          <a:p>
            <a:pPr fontAlgn="base">
              <a:spcBef>
                <a:spcPct val="0"/>
              </a:spcBef>
              <a:spcAft>
                <a:spcPct val="0"/>
              </a:spcAft>
              <a:buFont typeface="Verdana" pitchFamily="34" charset="0"/>
              <a:buAutoNum type="arabicPeriod"/>
            </a:pPr>
            <a:r>
              <a:rPr lang="fi-FI" altLang="fi-FI" sz="1400" dirty="0">
                <a:solidFill>
                  <a:srgbClr val="002E63"/>
                </a:solidFill>
                <a:latin typeface="Verdana" pitchFamily="34" charset="0"/>
              </a:rPr>
              <a:t>Valtakunnallisten ja alueellis-kunnallisten kehittämisalustojen      ja vertaisoppimisen kehittäminen</a:t>
            </a:r>
          </a:p>
          <a:p>
            <a:pPr fontAlgn="base">
              <a:spcBef>
                <a:spcPct val="0"/>
              </a:spcBef>
              <a:spcAft>
                <a:spcPct val="0"/>
              </a:spcAft>
              <a:buFont typeface="Verdana" pitchFamily="34" charset="0"/>
              <a:buAutoNum type="arabicPeriod"/>
            </a:pPr>
            <a:endParaRPr lang="fi-FI" altLang="fi-FI" sz="1400" dirty="0">
              <a:solidFill>
                <a:srgbClr val="002E63"/>
              </a:solidFill>
              <a:latin typeface="Verdana" pitchFamily="34" charset="0"/>
            </a:endParaRPr>
          </a:p>
          <a:p>
            <a:pPr fontAlgn="base">
              <a:spcBef>
                <a:spcPct val="0"/>
              </a:spcBef>
              <a:spcAft>
                <a:spcPct val="0"/>
              </a:spcAft>
              <a:buFont typeface="Verdana" pitchFamily="34" charset="0"/>
              <a:buAutoNum type="arabicPeriod"/>
            </a:pPr>
            <a:r>
              <a:rPr lang="fi-FI" altLang="fi-FI" sz="1400" dirty="0">
                <a:solidFill>
                  <a:srgbClr val="002E63"/>
                </a:solidFill>
                <a:latin typeface="Verdana" pitchFamily="34" charset="0"/>
              </a:rPr>
              <a:t>Työllisyyttä ja työllistyvyyttä edistävien kokonaisvoimavarojen     ja palvelujen koostaminen     kunnissa ja alueilla sekä tuloksiin ja välituloksiin liittyvän seurannan       ja mittaamisen kehittäminen</a:t>
            </a:r>
          </a:p>
          <a:p>
            <a:pPr fontAlgn="base">
              <a:spcBef>
                <a:spcPct val="0"/>
              </a:spcBef>
              <a:spcAft>
                <a:spcPct val="0"/>
              </a:spcAft>
              <a:buFont typeface="Verdana" pitchFamily="34" charset="0"/>
              <a:buAutoNum type="arabicPeriod"/>
            </a:pPr>
            <a:endParaRPr lang="fi-FI" altLang="fi-FI" sz="1400" dirty="0">
              <a:solidFill>
                <a:srgbClr val="002E63"/>
              </a:solidFill>
              <a:latin typeface="Verdana" pitchFamily="34" charset="0"/>
            </a:endParaRPr>
          </a:p>
          <a:p>
            <a:pPr fontAlgn="base">
              <a:spcBef>
                <a:spcPct val="0"/>
              </a:spcBef>
              <a:spcAft>
                <a:spcPct val="0"/>
              </a:spcAft>
              <a:buFont typeface="Verdana" pitchFamily="34" charset="0"/>
              <a:buAutoNum type="arabicPeriod"/>
            </a:pPr>
            <a:r>
              <a:rPr lang="fi-FI" altLang="fi-FI" sz="1400" dirty="0">
                <a:solidFill>
                  <a:srgbClr val="002E63"/>
                </a:solidFill>
                <a:latin typeface="Verdana" pitchFamily="34" charset="0"/>
              </a:rPr>
              <a:t>Asiakaspalvelun dialogisen laadun ja verkostotyön kehittäminen ja niihin liittyvän osaamisen vahvistaminen, asiakas- ja tarvelähtöisyyden sekä vaikuttavuuden varmistaminen</a:t>
            </a:r>
          </a:p>
        </p:txBody>
      </p:sp>
      <p:sp>
        <p:nvSpPr>
          <p:cNvPr id="63495" name="Tekstiruutu 26"/>
          <p:cNvSpPr txBox="1">
            <a:spLocks noChangeArrowheads="1"/>
          </p:cNvSpPr>
          <p:nvPr/>
        </p:nvSpPr>
        <p:spPr bwMode="auto">
          <a:xfrm>
            <a:off x="5292725" y="3060700"/>
            <a:ext cx="3167063"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z="1600">
                <a:solidFill>
                  <a:srgbClr val="002E63"/>
                </a:solidFill>
                <a:latin typeface="Verdana" pitchFamily="34" charset="0"/>
              </a:rPr>
              <a:t>Syvennetty kuntakokeilu,</a:t>
            </a:r>
          </a:p>
          <a:p>
            <a:pPr fontAlgn="base">
              <a:spcBef>
                <a:spcPct val="0"/>
              </a:spcBef>
              <a:spcAft>
                <a:spcPct val="0"/>
              </a:spcAft>
            </a:pPr>
            <a:r>
              <a:rPr lang="fi-FI" altLang="fi-FI" sz="1600">
                <a:solidFill>
                  <a:srgbClr val="002E63"/>
                </a:solidFill>
                <a:latin typeface="Verdana" pitchFamily="34" charset="0"/>
              </a:rPr>
              <a:t>jossa työllisyyden kumppanuudella on uusia valtuuksia ja rajojen ylityksiä ja kokeilu on vuoropuhelussa kuntakentän ja kumppanuuden kanssa</a:t>
            </a:r>
          </a:p>
        </p:txBody>
      </p:sp>
      <p:cxnSp>
        <p:nvCxnSpPr>
          <p:cNvPr id="2053" name="Suora nuoliyhdysviiva 2052"/>
          <p:cNvCxnSpPr/>
          <p:nvPr/>
        </p:nvCxnSpPr>
        <p:spPr>
          <a:xfrm>
            <a:off x="3884613" y="2998788"/>
            <a:ext cx="903287" cy="2174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57" name="Suora nuoliyhdysviiva 2056"/>
          <p:cNvCxnSpPr/>
          <p:nvPr/>
        </p:nvCxnSpPr>
        <p:spPr>
          <a:xfrm>
            <a:off x="3419475" y="1836738"/>
            <a:ext cx="1584325" cy="1054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60" name="Suora nuoliyhdysviiva 2059"/>
          <p:cNvCxnSpPr/>
          <p:nvPr/>
        </p:nvCxnSpPr>
        <p:spPr>
          <a:xfrm>
            <a:off x="3708400" y="3860800"/>
            <a:ext cx="93503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64" name="Suora nuoliyhdysviiva 2063"/>
          <p:cNvCxnSpPr/>
          <p:nvPr/>
        </p:nvCxnSpPr>
        <p:spPr>
          <a:xfrm flipV="1">
            <a:off x="3779838" y="4724400"/>
            <a:ext cx="936625" cy="8651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3500" name="Tekstiruutu 2064"/>
          <p:cNvSpPr txBox="1">
            <a:spLocks noChangeArrowheads="1"/>
          </p:cNvSpPr>
          <p:nvPr/>
        </p:nvSpPr>
        <p:spPr bwMode="auto">
          <a:xfrm>
            <a:off x="1403649" y="404664"/>
            <a:ext cx="633620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z="2400" b="1" dirty="0">
                <a:solidFill>
                  <a:srgbClr val="002E63"/>
                </a:solidFill>
                <a:latin typeface="Verdana" pitchFamily="34" charset="0"/>
              </a:rPr>
              <a:t>Seurantatutkimuksen suosituksia</a:t>
            </a:r>
          </a:p>
        </p:txBody>
      </p:sp>
      <p:pic>
        <p:nvPicPr>
          <p:cNvPr id="1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8050" y="6003778"/>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02585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Otsikko 1"/>
          <p:cNvSpPr>
            <a:spLocks noGrp="1"/>
          </p:cNvSpPr>
          <p:nvPr>
            <p:ph type="title"/>
          </p:nvPr>
        </p:nvSpPr>
        <p:spPr>
          <a:xfrm>
            <a:off x="251519" y="0"/>
            <a:ext cx="6192689" cy="514350"/>
          </a:xfrm>
        </p:spPr>
        <p:txBody>
          <a:bodyPr/>
          <a:lstStyle/>
          <a:p>
            <a:pPr eaLnBrk="1" hangingPunct="1"/>
            <a:r>
              <a:rPr lang="fi-FI" altLang="fi-FI" sz="2400" dirty="0" smtClean="0"/>
              <a:t> Matkan varrella huomattiin… </a:t>
            </a:r>
          </a:p>
        </p:txBody>
      </p:sp>
      <p:sp>
        <p:nvSpPr>
          <p:cNvPr id="54275" name="Sisällön paikkamerkki 2"/>
          <p:cNvSpPr>
            <a:spLocks noGrp="1"/>
          </p:cNvSpPr>
          <p:nvPr>
            <p:ph idx="1"/>
          </p:nvPr>
        </p:nvSpPr>
        <p:spPr>
          <a:xfrm>
            <a:off x="323528" y="1844824"/>
            <a:ext cx="8582753" cy="4506192"/>
          </a:xfrm>
        </p:spPr>
        <p:txBody>
          <a:bodyPr/>
          <a:lstStyle/>
          <a:p>
            <a:pPr marL="0" indent="0">
              <a:buNone/>
            </a:pPr>
            <a:r>
              <a:rPr lang="fi-FI" sz="1800" b="1" dirty="0" smtClean="0">
                <a:solidFill>
                  <a:schemeClr val="accent3"/>
                </a:solidFill>
                <a:latin typeface="Verdana" panose="020B0604030504040204" pitchFamily="34" charset="0"/>
                <a:ea typeface="Verdana" panose="020B0604030504040204" pitchFamily="34" charset="0"/>
                <a:cs typeface="Verdana" panose="020B0604030504040204" pitchFamily="34" charset="0"/>
              </a:rPr>
              <a:t>JOUSTAVUUTTA TARVITAAN</a:t>
            </a:r>
          </a:p>
          <a:p>
            <a:pPr marL="0" indent="0">
              <a:buNone/>
            </a:pPr>
            <a:r>
              <a:rPr lang="fi-FI" sz="1700" dirty="0" smtClean="0">
                <a:latin typeface="Verdana" panose="020B0604030504040204" pitchFamily="34" charset="0"/>
                <a:ea typeface="Verdana" panose="020B0604030504040204" pitchFamily="34" charset="0"/>
                <a:cs typeface="Verdana" panose="020B0604030504040204" pitchFamily="34" charset="0"/>
              </a:rPr>
              <a:t>Joustavuus merkitsee valmiutta yllättäviinkin käännöksiin. Se on myös kyky jättää jälkeensä asioita, jotka eivät edistä kehitystä</a:t>
            </a:r>
          </a:p>
          <a:p>
            <a:pPr marL="0" indent="0" eaLnBrk="1" hangingPunct="1">
              <a:buNone/>
            </a:pPr>
            <a:r>
              <a:rPr lang="fi-FI" altLang="fi-FI" sz="1800" b="1" dirty="0" smtClean="0">
                <a:solidFill>
                  <a:schemeClr val="accent3"/>
                </a:solidFill>
              </a:rPr>
              <a:t>LILLUKANVARSISTA KOKONAISUUTEEN</a:t>
            </a:r>
          </a:p>
          <a:p>
            <a:pPr marL="0" indent="0" eaLnBrk="1" hangingPunct="1">
              <a:buNone/>
            </a:pPr>
            <a:r>
              <a:rPr lang="fi-FI" sz="1700" dirty="0" smtClean="0"/>
              <a:t>Parhaan tuloksen saavuttaa keskittymällä </a:t>
            </a:r>
            <a:r>
              <a:rPr lang="fi-FI" sz="1700" dirty="0"/>
              <a:t>aina </a:t>
            </a:r>
            <a:r>
              <a:rPr lang="fi-FI" sz="1700" dirty="0" smtClean="0"/>
              <a:t>oleelliseen ja miettimällä kokonaisuutta. </a:t>
            </a:r>
            <a:r>
              <a:rPr lang="fi-FI" sz="1700" dirty="0"/>
              <a:t>Toimiva työllisyydenhoidon kokonaisuus on lukemattomien pienten ja toistuvienkin asioiden tulos</a:t>
            </a:r>
          </a:p>
          <a:p>
            <a:pPr marL="0" indent="0" eaLnBrk="1" hangingPunct="1">
              <a:buNone/>
            </a:pPr>
            <a:r>
              <a:rPr lang="fi-FI" sz="1800" b="1" dirty="0" smtClean="0">
                <a:solidFill>
                  <a:schemeClr val="accent3"/>
                </a:solidFill>
              </a:rPr>
              <a:t>VERKOSTOITUMINEN KANNATTAA AINA</a:t>
            </a:r>
          </a:p>
          <a:p>
            <a:pPr marL="0" indent="0" eaLnBrk="1" hangingPunct="1">
              <a:buNone/>
            </a:pPr>
            <a:r>
              <a:rPr lang="fi-FI" sz="1700" dirty="0" smtClean="0"/>
              <a:t>Verkostoissa on mahdollisuus oppia muiden kokemuksista, saada </a:t>
            </a:r>
            <a:r>
              <a:rPr lang="fi-FI" sz="1700" dirty="0"/>
              <a:t>ahaa-elämyksiä keskustelujen kautta ja </a:t>
            </a:r>
            <a:r>
              <a:rPr lang="fi-FI" sz="1700" dirty="0" smtClean="0"/>
              <a:t>kuulla </a:t>
            </a:r>
            <a:r>
              <a:rPr lang="fi-FI" sz="1700" dirty="0"/>
              <a:t>muiden kokemuksista, onnistumista ja </a:t>
            </a:r>
            <a:r>
              <a:rPr lang="fi-FI" sz="1700" dirty="0" smtClean="0"/>
              <a:t>epäonnistumisista sekä levittää hyviä käytäntöjä</a:t>
            </a:r>
          </a:p>
          <a:p>
            <a:pPr marL="0" indent="0" eaLnBrk="1" hangingPunct="1">
              <a:buNone/>
            </a:pPr>
            <a:r>
              <a:rPr lang="fi-FI" sz="1800" b="1" dirty="0" smtClean="0">
                <a:solidFill>
                  <a:schemeClr val="accent3"/>
                </a:solidFill>
              </a:rPr>
              <a:t>RAKENTAVAN PALAUTTEEN ANTAMISEN JA SAAMISEN TÄRKEYS</a:t>
            </a:r>
          </a:p>
          <a:p>
            <a:pPr marL="0" indent="0" eaLnBrk="1" hangingPunct="1">
              <a:buNone/>
            </a:pPr>
            <a:r>
              <a:rPr lang="fi-FI" sz="1700" dirty="0"/>
              <a:t>Tulosten näkeminen ja </a:t>
            </a:r>
            <a:r>
              <a:rPr lang="fi-FI" sz="1700" dirty="0" smtClean="0"/>
              <a:t>onnistumisen </a:t>
            </a:r>
            <a:r>
              <a:rPr lang="fi-FI" sz="1700" dirty="0"/>
              <a:t>tunne </a:t>
            </a:r>
            <a:r>
              <a:rPr lang="fi-FI" sz="1700" dirty="0" smtClean="0"/>
              <a:t>antaa </a:t>
            </a:r>
            <a:r>
              <a:rPr lang="fi-FI" sz="1700" dirty="0"/>
              <a:t>lisäpontta </a:t>
            </a:r>
            <a:r>
              <a:rPr lang="fi-FI" sz="1700" dirty="0" smtClean="0"/>
              <a:t>jatkamaan !</a:t>
            </a:r>
          </a:p>
          <a:p>
            <a:pPr marL="0" indent="0" eaLnBrk="1" hangingPunct="1">
              <a:buNone/>
            </a:pPr>
            <a:endParaRPr lang="fi-FI" altLang="fi-FI" sz="1800" dirty="0" smtClean="0"/>
          </a:p>
        </p:txBody>
      </p:sp>
      <p:sp>
        <p:nvSpPr>
          <p:cNvPr id="54276" name="Päivämäärän paikkamerkki 6"/>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6BE249A8-0226-4ECE-B349-3C53EC7ED7AF}" type="datetime1">
              <a:rPr lang="fi-FI" altLang="fi-FI" smtClean="0">
                <a:solidFill>
                  <a:srgbClr val="002E63"/>
                </a:solidFill>
                <a:latin typeface="Verdana" pitchFamily="34" charset="0"/>
              </a:rPr>
              <a:pPr eaLnBrk="1" fontAlgn="base" hangingPunct="1">
                <a:spcBef>
                  <a:spcPct val="0"/>
                </a:spcBef>
                <a:spcAft>
                  <a:spcPct val="0"/>
                </a:spcAft>
              </a:pPr>
              <a:t>28.10.2015</a:t>
            </a:fld>
            <a:endParaRPr lang="fi-FI" altLang="fi-FI" smtClean="0">
              <a:solidFill>
                <a:srgbClr val="002E63"/>
              </a:solidFill>
              <a:latin typeface="Verdana" pitchFamily="34" charset="0"/>
            </a:endParaRPr>
          </a:p>
        </p:txBody>
      </p:sp>
      <p:sp>
        <p:nvSpPr>
          <p:cNvPr id="54277" name="Alatunnisteen paikkamerkki 7"/>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fi-FI" smtClean="0">
                <a:solidFill>
                  <a:srgbClr val="002E63"/>
                </a:solidFill>
                <a:latin typeface="Verdana" pitchFamily="34" charset="0"/>
              </a:rPr>
              <a:t>Erja Lindberg</a:t>
            </a:r>
            <a:endParaRPr lang="fi-FI" altLang="fi-FI" smtClean="0">
              <a:solidFill>
                <a:srgbClr val="002E63"/>
              </a:solidFill>
              <a:latin typeface="Verdana" pitchFamily="34" charset="0"/>
            </a:endParaRPr>
          </a:p>
        </p:txBody>
      </p:sp>
      <p:sp>
        <p:nvSpPr>
          <p:cNvPr id="54278" name="Dian numeron paikkamerkki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fi-FI" altLang="fi-FI" dirty="0" smtClean="0">
                <a:solidFill>
                  <a:srgbClr val="002E63"/>
                </a:solidFill>
                <a:latin typeface="Verdana" pitchFamily="34" charset="0"/>
              </a:rPr>
              <a:t>13</a:t>
            </a:r>
          </a:p>
        </p:txBody>
      </p:sp>
      <p:pic>
        <p:nvPicPr>
          <p:cNvPr id="5427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88" y="6093296"/>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uorakulmio 1"/>
          <p:cNvSpPr/>
          <p:nvPr/>
        </p:nvSpPr>
        <p:spPr>
          <a:xfrm>
            <a:off x="225717" y="764704"/>
            <a:ext cx="8479547" cy="1154162"/>
          </a:xfrm>
          <a:prstGeom prst="rect">
            <a:avLst/>
          </a:prstGeom>
        </p:spPr>
        <p:txBody>
          <a:bodyPr wrap="square">
            <a:spAutoFit/>
          </a:bodyPr>
          <a:lstStyle/>
          <a:p>
            <a:r>
              <a:rPr lang="fi-FI" b="1" dirty="0">
                <a:solidFill>
                  <a:srgbClr val="6B8F00"/>
                </a:solidFill>
              </a:rPr>
              <a:t>VISIO AUTTAA</a:t>
            </a:r>
          </a:p>
          <a:p>
            <a:r>
              <a:rPr lang="fi-FI" sz="1700" dirty="0">
                <a:solidFill>
                  <a:srgbClr val="002E63"/>
                </a:solidFill>
              </a:rPr>
              <a:t>Tulee olla selkeä visio tulevaisuudesta ja tarkkaan määritelty tavoite. Sen sijaan, että haaskataan kallista aikaa murehtimalla menneisyyttä, käytetään aikaa tulevaisuuden luomiseen </a:t>
            </a:r>
          </a:p>
        </p:txBody>
      </p:sp>
    </p:spTree>
    <p:extLst>
      <p:ext uri="{BB962C8B-B14F-4D97-AF65-F5344CB8AC3E}">
        <p14:creationId xmlns:p14="http://schemas.microsoft.com/office/powerpoint/2010/main" val="29081280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Otsikko 1"/>
          <p:cNvSpPr>
            <a:spLocks noGrp="1"/>
          </p:cNvSpPr>
          <p:nvPr>
            <p:ph type="title"/>
          </p:nvPr>
        </p:nvSpPr>
        <p:spPr>
          <a:xfrm>
            <a:off x="539552" y="0"/>
            <a:ext cx="8209285" cy="548680"/>
          </a:xfrm>
        </p:spPr>
        <p:txBody>
          <a:bodyPr/>
          <a:lstStyle/>
          <a:p>
            <a:pPr>
              <a:spcAft>
                <a:spcPts val="0"/>
              </a:spcAft>
            </a:pPr>
            <a:r>
              <a:rPr lang="fi-FI" sz="2400" dirty="0">
                <a:ea typeface="Verdana"/>
                <a:cs typeface="Times New Roman"/>
              </a:rPr>
              <a:t>Työllisyyden kuntakokeilu muutoksentekijänä</a:t>
            </a:r>
            <a:endParaRPr lang="fi-FI" sz="1600" dirty="0">
              <a:ea typeface="Verdana"/>
              <a:cs typeface="Times New Roman"/>
            </a:endParaRPr>
          </a:p>
        </p:txBody>
      </p:sp>
      <p:sp>
        <p:nvSpPr>
          <p:cNvPr id="65539" name="Sisällön paikkamerkki 2"/>
          <p:cNvSpPr>
            <a:spLocks noGrp="1"/>
          </p:cNvSpPr>
          <p:nvPr>
            <p:ph idx="1"/>
          </p:nvPr>
        </p:nvSpPr>
        <p:spPr>
          <a:xfrm>
            <a:off x="179512" y="620507"/>
            <a:ext cx="8640959" cy="5473154"/>
          </a:xfrm>
        </p:spPr>
        <p:txBody>
          <a:bodyPr/>
          <a:lstStyle/>
          <a:p>
            <a:r>
              <a:rPr lang="fi-FI" sz="1800" dirty="0">
                <a:solidFill>
                  <a:schemeClr val="tx1"/>
                </a:solidFill>
                <a:ea typeface="Verdana"/>
                <a:cs typeface="Arial"/>
              </a:rPr>
              <a:t>Työttömyys jatkaa tasaista kasvuaan ja laaja työttömyys lähentelee jo </a:t>
            </a:r>
            <a:r>
              <a:rPr lang="fi-FI" sz="1800" dirty="0">
                <a:solidFill>
                  <a:schemeClr val="tx1"/>
                </a:solidFill>
                <a:ea typeface="Verdana"/>
                <a:cs typeface="Times New Roman"/>
              </a:rPr>
              <a:t>puolta miljoonaa</a:t>
            </a:r>
            <a:r>
              <a:rPr lang="fi-FI" sz="1800" dirty="0">
                <a:solidFill>
                  <a:schemeClr val="tx1"/>
                </a:solidFill>
                <a:ea typeface="Verdana"/>
                <a:cs typeface="Helvetica"/>
              </a:rPr>
              <a:t>. Tilanne, jossa pitkäaikaistyöttömien määrä lisääntyy huolestuttavaa tahtia, kertoo heikon työmarkkinatilanteen lisäksi myös siitä, ettei nykyinen järjestelmä </a:t>
            </a:r>
            <a:r>
              <a:rPr lang="fi-FI" sz="1800" dirty="0" smtClean="0">
                <a:solidFill>
                  <a:schemeClr val="tx1"/>
                </a:solidFill>
                <a:ea typeface="Verdana"/>
                <a:cs typeface="Helvetica"/>
              </a:rPr>
              <a:t>toimi</a:t>
            </a:r>
          </a:p>
          <a:p>
            <a:endParaRPr lang="fi-FI" altLang="fi-FI" sz="1700" dirty="0" smtClean="0">
              <a:solidFill>
                <a:schemeClr val="tx1"/>
              </a:solidFill>
            </a:endParaRPr>
          </a:p>
          <a:p>
            <a:pPr>
              <a:spcAft>
                <a:spcPts val="0"/>
              </a:spcAft>
            </a:pPr>
            <a:r>
              <a:rPr lang="fi-FI" sz="1800" dirty="0" smtClean="0">
                <a:ea typeface="Verdana"/>
                <a:cs typeface="Times New Roman"/>
              </a:rPr>
              <a:t>Työllisyyden </a:t>
            </a:r>
            <a:r>
              <a:rPr lang="fi-FI" sz="1800" dirty="0">
                <a:ea typeface="Verdana"/>
                <a:cs typeface="Times New Roman"/>
              </a:rPr>
              <a:t>kuntakokeilussa mukana olevat hankkeet syntyivät halusta ja rohkeudesta kokeilla ja valita uusia ja erilaisia lähestymistapoja. </a:t>
            </a:r>
            <a:r>
              <a:rPr lang="fi-FI" sz="1800" dirty="0">
                <a:ea typeface="Verdana"/>
                <a:cs typeface="Helvetica"/>
              </a:rPr>
              <a:t>Tarkoituksena ei ollut syrjäyttää perinteisiä toimijoita ja strategioita, vaan toimia niiden rinnalla.</a:t>
            </a:r>
            <a:r>
              <a:rPr lang="fi-FI" sz="1800" dirty="0">
                <a:ea typeface="Verdana"/>
                <a:cs typeface="Times New Roman"/>
              </a:rPr>
              <a:t> </a:t>
            </a:r>
            <a:r>
              <a:rPr lang="fi-FI" sz="1800" dirty="0">
                <a:ea typeface="Verdana"/>
                <a:cs typeface="Helvetica"/>
              </a:rPr>
              <a:t>Kokeilu on ollut uudenlainen työväline kehittämistyöhön ja tarjonnut kunnille mahdollisuuden toimia, kehittää ja suunnitella nopeasti ja </a:t>
            </a:r>
            <a:r>
              <a:rPr lang="fi-FI" sz="1800" dirty="0" smtClean="0">
                <a:ea typeface="Verdana"/>
                <a:cs typeface="Helvetica"/>
              </a:rPr>
              <a:t>riskittömästi </a:t>
            </a:r>
          </a:p>
          <a:p>
            <a:pPr>
              <a:spcAft>
                <a:spcPts val="0"/>
              </a:spcAft>
            </a:pPr>
            <a:endParaRPr lang="fi-FI" sz="1800" dirty="0">
              <a:ea typeface="Verdana"/>
              <a:cs typeface="Helvetica"/>
            </a:endParaRPr>
          </a:p>
          <a:p>
            <a:pPr>
              <a:spcAft>
                <a:spcPts val="0"/>
              </a:spcAft>
            </a:pPr>
            <a:r>
              <a:rPr lang="fi-FI" sz="1800" dirty="0" smtClean="0">
                <a:ea typeface="Verdana"/>
                <a:cs typeface="Times New Roman"/>
              </a:rPr>
              <a:t>V</a:t>
            </a:r>
            <a:r>
              <a:rPr lang="fi-FI" sz="1800" dirty="0" smtClean="0">
                <a:ea typeface="Verdana"/>
                <a:cs typeface="Helvetica"/>
              </a:rPr>
              <a:t>altavien </a:t>
            </a:r>
            <a:r>
              <a:rPr lang="fi-FI" sz="1800" dirty="0">
                <a:ea typeface="Verdana"/>
                <a:cs typeface="Helvetica"/>
              </a:rPr>
              <a:t>haasteiden purkaminen pieniksi arkisiksi muutoksiksi toimintatavoissa ja -malleissa osoittautui oikeaksi tavaksi lähteä liikkeelle.</a:t>
            </a:r>
            <a:r>
              <a:rPr lang="fi-FI" sz="1800" dirty="0">
                <a:ea typeface="Verdana"/>
                <a:cs typeface="Times New Roman"/>
              </a:rPr>
              <a:t> Vaikuttavuutta ja asiantuntemusta on voitu lisätä ylittämällä perinteiset </a:t>
            </a:r>
            <a:r>
              <a:rPr lang="fi-FI" sz="1800" dirty="0" smtClean="0">
                <a:ea typeface="Verdana"/>
                <a:cs typeface="Times New Roman"/>
              </a:rPr>
              <a:t>sektorirajat</a:t>
            </a:r>
          </a:p>
          <a:p>
            <a:pPr>
              <a:spcAft>
                <a:spcPts val="0"/>
              </a:spcAft>
            </a:pPr>
            <a:endParaRPr lang="fi-FI" sz="1800" dirty="0">
              <a:ea typeface="Verdana"/>
              <a:cs typeface="Times New Roman"/>
            </a:endParaRPr>
          </a:p>
          <a:p>
            <a:r>
              <a:rPr lang="fi-FI" sz="1800" dirty="0">
                <a:solidFill>
                  <a:schemeClr val="tx1"/>
                </a:solidFill>
                <a:ea typeface="Verdana"/>
                <a:cs typeface="Helvetica"/>
              </a:rPr>
              <a:t>Julkiset varat kannattaa nyt suunnata fiksusti muutoksen tukemiseen - ei vanhojen rakenteiden </a:t>
            </a:r>
            <a:r>
              <a:rPr lang="fi-FI" sz="1800" dirty="0" smtClean="0">
                <a:solidFill>
                  <a:schemeClr val="tx1"/>
                </a:solidFill>
                <a:ea typeface="Verdana"/>
                <a:cs typeface="Helvetica"/>
              </a:rPr>
              <a:t>ylläpitoon !</a:t>
            </a:r>
            <a:endParaRPr lang="fi-FI" sz="1800" dirty="0">
              <a:solidFill>
                <a:schemeClr val="tx1"/>
              </a:solidFill>
              <a:ea typeface="Verdana"/>
              <a:cs typeface="Helvetica"/>
            </a:endParaRPr>
          </a:p>
          <a:p>
            <a:endParaRPr lang="fi-FI" altLang="fi-FI" sz="1400" dirty="0" smtClean="0"/>
          </a:p>
        </p:txBody>
      </p:sp>
      <p:sp>
        <p:nvSpPr>
          <p:cNvPr id="65540" name="Päivämäärän paikkamerkki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4C6C9FB0-67F1-44B7-91D0-EEE51BC6056D}" type="datetime1">
              <a:rPr lang="fi-FI" altLang="fi-FI" smtClean="0">
                <a:solidFill>
                  <a:srgbClr val="002E63"/>
                </a:solidFill>
                <a:latin typeface="Verdana" pitchFamily="34" charset="0"/>
              </a:rPr>
              <a:pPr fontAlgn="base">
                <a:spcBef>
                  <a:spcPct val="0"/>
                </a:spcBef>
                <a:spcAft>
                  <a:spcPct val="0"/>
                </a:spcAft>
              </a:pPr>
              <a:t>28.10.2015</a:t>
            </a:fld>
            <a:endParaRPr lang="fi-FI" altLang="fi-FI" smtClean="0">
              <a:solidFill>
                <a:srgbClr val="002E63"/>
              </a:solidFill>
              <a:latin typeface="Verdana" pitchFamily="34" charset="0"/>
            </a:endParaRPr>
          </a:p>
        </p:txBody>
      </p:sp>
      <p:sp>
        <p:nvSpPr>
          <p:cNvPr id="65541" name="Alatunnisteen paikkamerkki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mtClean="0">
                <a:solidFill>
                  <a:srgbClr val="002E63"/>
                </a:solidFill>
                <a:latin typeface="Verdana" pitchFamily="34" charset="0"/>
              </a:rPr>
              <a:t>Erja Lindberg</a:t>
            </a:r>
          </a:p>
        </p:txBody>
      </p:sp>
      <p:sp>
        <p:nvSpPr>
          <p:cNvPr id="65542" name="Dian numeron paikkamerkki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16C085-0056-4FA0-92BB-F01158AFFCC9}" type="slidenum">
              <a:rPr lang="fi-FI" altLang="fi-FI" smtClean="0">
                <a:solidFill>
                  <a:srgbClr val="002E63"/>
                </a:solidFill>
                <a:latin typeface="Verdana" pitchFamily="34" charset="0"/>
              </a:rPr>
              <a:pPr/>
              <a:t>14</a:t>
            </a:fld>
            <a:endParaRPr lang="fi-FI" altLang="fi-FI" smtClean="0">
              <a:solidFill>
                <a:srgbClr val="002E63"/>
              </a:solidFill>
              <a:latin typeface="Verdana"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6093296"/>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355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Otsikko 1"/>
          <p:cNvSpPr>
            <a:spLocks noGrp="1"/>
          </p:cNvSpPr>
          <p:nvPr>
            <p:ph type="title"/>
          </p:nvPr>
        </p:nvSpPr>
        <p:spPr>
          <a:xfrm>
            <a:off x="251520" y="0"/>
            <a:ext cx="9049890" cy="620688"/>
          </a:xfrm>
        </p:spPr>
        <p:txBody>
          <a:bodyPr/>
          <a:lstStyle/>
          <a:p>
            <a:pPr eaLnBrk="1" hangingPunct="1"/>
            <a:r>
              <a:rPr lang="fi-FI" sz="2400" dirty="0" smtClean="0">
                <a:solidFill>
                  <a:schemeClr val="tx1"/>
                </a:solidFill>
              </a:rPr>
              <a:t>Hallitusohjelman linjaus: Työllisyys ja kilpailukyky</a:t>
            </a:r>
            <a:endParaRPr lang="fi-FI" altLang="fi-FI" sz="1400" dirty="0" smtClean="0">
              <a:solidFill>
                <a:schemeClr val="tx1"/>
              </a:solidFill>
            </a:endParaRPr>
          </a:p>
        </p:txBody>
      </p:sp>
      <p:sp>
        <p:nvSpPr>
          <p:cNvPr id="54275" name="Sisällön paikkamerkki 2"/>
          <p:cNvSpPr>
            <a:spLocks noGrp="1"/>
          </p:cNvSpPr>
          <p:nvPr>
            <p:ph idx="1"/>
          </p:nvPr>
        </p:nvSpPr>
        <p:spPr>
          <a:xfrm>
            <a:off x="251520" y="692696"/>
            <a:ext cx="8712968" cy="5591226"/>
          </a:xfrm>
        </p:spPr>
        <p:txBody>
          <a:bodyPr/>
          <a:lstStyle/>
          <a:p>
            <a:pPr marL="0" indent="0">
              <a:buNone/>
            </a:pPr>
            <a:r>
              <a:rPr lang="fi-FI" sz="1800" dirty="0" smtClean="0">
                <a:solidFill>
                  <a:schemeClr val="accent3"/>
                </a:solidFill>
              </a:rPr>
              <a:t>Kärkihanke 5: Työvoimahallinnon uudistaminen työllistymistä edistäväksi</a:t>
            </a:r>
          </a:p>
          <a:p>
            <a:pPr marL="0" indent="0">
              <a:buNone/>
            </a:pPr>
            <a:endParaRPr lang="fi-FI" sz="1800" dirty="0" smtClean="0"/>
          </a:p>
          <a:p>
            <a:pPr marL="0" indent="0">
              <a:buNone/>
            </a:pPr>
            <a:r>
              <a:rPr lang="fi-FI" sz="1800" dirty="0" smtClean="0"/>
              <a:t>Toimenpide 2: </a:t>
            </a:r>
          </a:p>
          <a:p>
            <a:pPr marL="0" indent="0">
              <a:buNone/>
            </a:pPr>
            <a:r>
              <a:rPr lang="fi-FI" sz="1800" b="1" dirty="0" smtClean="0"/>
              <a:t>Selvitetään </a:t>
            </a:r>
            <a:r>
              <a:rPr lang="fi-FI" sz="1800" b="1" dirty="0"/>
              <a:t>työvoimapalveluiden siirto resursseineen vaikeimmin työllistyvien osalta kuntien vastuulle työssäkäyntialueittain, Tanskan mallin mukaisesti. Voimavarat ja työllistämisvastuu yhdistetään, mikä tekee nopean työllistämisen kunnille taloudellisesti </a:t>
            </a:r>
            <a:r>
              <a:rPr lang="fi-FI" sz="1800" b="1" dirty="0" smtClean="0"/>
              <a:t>houkuttelevaksi </a:t>
            </a:r>
          </a:p>
          <a:p>
            <a:pPr>
              <a:buFont typeface="Arial" panose="020B0604020202020204" pitchFamily="34" charset="0"/>
              <a:buChar char="•"/>
            </a:pPr>
            <a:endParaRPr lang="fi-FI" sz="1800" dirty="0"/>
          </a:p>
          <a:p>
            <a:pPr>
              <a:buFont typeface="Arial" panose="020B0604020202020204" pitchFamily="34" charset="0"/>
              <a:buChar char="•"/>
            </a:pPr>
            <a:r>
              <a:rPr lang="fi-FI" sz="1800" dirty="0" smtClean="0"/>
              <a:t>Tehdään 31.12.2015 mennessä selvitys mm. toimenpiteistä, joita työvoimapalvelujen järjestämisvastuun siirto edellyttäisi ja siirron vaikutuksista. Selvityksen pohjalta hallitus päättää, ryhdytäänkö valmistelemaan vaikeimmin työllistyvien työvoimapalvelujen   siirtämistä kuntien järjestämisvastuulle</a:t>
            </a:r>
          </a:p>
          <a:p>
            <a:pPr>
              <a:buFont typeface="Arial" panose="020B0604020202020204" pitchFamily="34" charset="0"/>
              <a:buChar char="•"/>
            </a:pPr>
            <a:endParaRPr lang="fi-FI" sz="1800" dirty="0">
              <a:latin typeface="Verdana" panose="020B0604030504040204" pitchFamily="34" charset="0"/>
              <a:ea typeface="Verdana" panose="020B0604030504040204" pitchFamily="34" charset="0"/>
              <a:cs typeface="Verdana" panose="020B0604030504040204" pitchFamily="34" charset="0"/>
            </a:endParaRPr>
          </a:p>
          <a:p>
            <a:pPr>
              <a:buFont typeface="Arial" panose="020B0604020202020204" pitchFamily="34" charset="0"/>
              <a:buChar char="•"/>
            </a:pPr>
            <a:r>
              <a:rPr lang="fi-FI" sz="1800" dirty="0" smtClean="0">
                <a:latin typeface="Verdana" panose="020B0604030504040204" pitchFamily="34" charset="0"/>
                <a:ea typeface="Verdana" panose="020B0604030504040204" pitchFamily="34" charset="0"/>
                <a:cs typeface="Verdana" panose="020B0604030504040204" pitchFamily="34" charset="0"/>
              </a:rPr>
              <a:t>Jos siirto katsotaan tarkoituksenmukaiseksi, edetään kokeilujen kautta ja valmistellaan kokeilulaki</a:t>
            </a:r>
          </a:p>
          <a:p>
            <a:pPr marL="0" indent="0">
              <a:buNone/>
            </a:pPr>
            <a:r>
              <a:rPr lang="fi-FI" sz="1800" dirty="0" smtClean="0">
                <a:latin typeface="Verdana" panose="020B0604030504040204" pitchFamily="34" charset="0"/>
                <a:ea typeface="Verdana" panose="020B0604030504040204" pitchFamily="34" charset="0"/>
                <a:cs typeface="Verdana" panose="020B0604030504040204" pitchFamily="34" charset="0"/>
              </a:rPr>
              <a:t>					   </a:t>
            </a:r>
            <a:r>
              <a:rPr lang="fi-FI" sz="1200" i="1" dirty="0" smtClean="0"/>
              <a:t>Oikeus- ja työministeri Jari Lindström, </a:t>
            </a:r>
            <a:r>
              <a:rPr lang="fi-FI" sz="1200" i="1" dirty="0"/>
              <a:t>TEM 25.8.2015</a:t>
            </a:r>
            <a:endParaRPr lang="fi-FI" sz="1200" i="1" dirty="0">
              <a:latin typeface="Verdana" panose="020B0604030504040204" pitchFamily="34" charset="0"/>
              <a:ea typeface="Verdana" panose="020B0604030504040204" pitchFamily="34" charset="0"/>
              <a:cs typeface="Verdana" panose="020B0604030504040204" pitchFamily="34" charset="0"/>
            </a:endParaRPr>
          </a:p>
          <a:p>
            <a:pPr eaLnBrk="1" hangingPunct="1">
              <a:buFont typeface="Arial" panose="020B0604020202020204" pitchFamily="34" charset="0"/>
              <a:buChar char="•"/>
            </a:pPr>
            <a:endParaRPr lang="fi-FI" altLang="fi-FI" sz="1800" dirty="0" smtClean="0"/>
          </a:p>
        </p:txBody>
      </p:sp>
      <p:sp>
        <p:nvSpPr>
          <p:cNvPr id="54276" name="Päivämäärän paikkamerkki 6"/>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5B035943-D3AF-45F3-A952-2C585919EE12}" type="datetime1">
              <a:rPr lang="fi-FI" altLang="fi-FI" smtClean="0">
                <a:solidFill>
                  <a:srgbClr val="002E63"/>
                </a:solidFill>
                <a:latin typeface="Verdana" pitchFamily="34" charset="0"/>
              </a:rPr>
              <a:pPr eaLnBrk="1" fontAlgn="base" hangingPunct="1">
                <a:spcBef>
                  <a:spcPct val="0"/>
                </a:spcBef>
                <a:spcAft>
                  <a:spcPct val="0"/>
                </a:spcAft>
              </a:pPr>
              <a:t>28.10.2015</a:t>
            </a:fld>
            <a:endParaRPr lang="fi-FI" altLang="fi-FI" smtClean="0">
              <a:solidFill>
                <a:srgbClr val="002E63"/>
              </a:solidFill>
              <a:latin typeface="Verdana" pitchFamily="34" charset="0"/>
            </a:endParaRPr>
          </a:p>
        </p:txBody>
      </p:sp>
      <p:sp>
        <p:nvSpPr>
          <p:cNvPr id="54277" name="Alatunnisteen paikkamerkki 7"/>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fi-FI" smtClean="0">
                <a:solidFill>
                  <a:srgbClr val="002E63"/>
                </a:solidFill>
                <a:latin typeface="Verdana" pitchFamily="34" charset="0"/>
              </a:rPr>
              <a:t>Erja Lindberg</a:t>
            </a:r>
            <a:endParaRPr lang="fi-FI" altLang="fi-FI" smtClean="0">
              <a:solidFill>
                <a:srgbClr val="002E63"/>
              </a:solidFill>
              <a:latin typeface="Verdana" pitchFamily="34" charset="0"/>
            </a:endParaRPr>
          </a:p>
        </p:txBody>
      </p:sp>
      <p:sp>
        <p:nvSpPr>
          <p:cNvPr id="54278" name="Dian numeron paikkamerkki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fi-FI" altLang="fi-FI" dirty="0" smtClean="0">
                <a:solidFill>
                  <a:srgbClr val="002E63"/>
                </a:solidFill>
                <a:latin typeface="Verdana" pitchFamily="34" charset="0"/>
              </a:rPr>
              <a:t>15</a:t>
            </a:r>
          </a:p>
        </p:txBody>
      </p:sp>
      <p:pic>
        <p:nvPicPr>
          <p:cNvPr id="5427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328" y="6154148"/>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20959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Otsikko 1"/>
          <p:cNvSpPr>
            <a:spLocks noGrp="1"/>
          </p:cNvSpPr>
          <p:nvPr>
            <p:ph type="title"/>
          </p:nvPr>
        </p:nvSpPr>
        <p:spPr>
          <a:xfrm>
            <a:off x="179512" y="0"/>
            <a:ext cx="8569325" cy="908720"/>
          </a:xfrm>
        </p:spPr>
        <p:txBody>
          <a:bodyPr/>
          <a:lstStyle/>
          <a:p>
            <a:pPr algn="ctr"/>
            <a:r>
              <a:rPr lang="fi-FI" altLang="fi-FI" sz="2000" dirty="0" smtClean="0"/>
              <a:t>Työllisyyspalvelujen siirto vaikeimmin työllistyvien osalta kuntien vastuulle työssäkäyntialueittain</a:t>
            </a:r>
          </a:p>
        </p:txBody>
      </p:sp>
      <p:sp>
        <p:nvSpPr>
          <p:cNvPr id="65539" name="Sisällön paikkamerkki 2"/>
          <p:cNvSpPr>
            <a:spLocks noGrp="1"/>
          </p:cNvSpPr>
          <p:nvPr>
            <p:ph idx="1"/>
          </p:nvPr>
        </p:nvSpPr>
        <p:spPr>
          <a:xfrm>
            <a:off x="899592" y="980728"/>
            <a:ext cx="7848871" cy="5112568"/>
          </a:xfrm>
        </p:spPr>
        <p:txBody>
          <a:bodyPr/>
          <a:lstStyle/>
          <a:p>
            <a:pPr marL="0" indent="0">
              <a:buNone/>
            </a:pPr>
            <a:r>
              <a:rPr lang="fi-FI" altLang="fi-FI" sz="1400" dirty="0" smtClean="0"/>
              <a:t>			</a:t>
            </a:r>
            <a:r>
              <a:rPr lang="fi-FI" altLang="fi-FI" sz="1500" b="1" dirty="0" smtClean="0">
                <a:solidFill>
                  <a:schemeClr val="accent3"/>
                </a:solidFill>
              </a:rPr>
              <a:t>Johtoryhmä</a:t>
            </a:r>
          </a:p>
          <a:p>
            <a:pPr marL="0" indent="0">
              <a:buNone/>
            </a:pPr>
            <a:r>
              <a:rPr lang="fi-FI" altLang="fi-FI" sz="1500" b="1" dirty="0" smtClean="0"/>
              <a:t>Puheenjohtaja</a:t>
            </a:r>
            <a:endParaRPr lang="fi-FI" altLang="fi-FI" sz="1500" b="1" dirty="0"/>
          </a:p>
          <a:p>
            <a:pPr marL="0" indent="0">
              <a:buNone/>
            </a:pPr>
            <a:r>
              <a:rPr lang="fi-FI" altLang="fi-FI" sz="1500" dirty="0" smtClean="0"/>
              <a:t>Oikeus- ja työministeri Jari Lindström</a:t>
            </a:r>
          </a:p>
          <a:p>
            <a:pPr marL="0" indent="0">
              <a:buNone/>
            </a:pPr>
            <a:endParaRPr lang="fi-FI" altLang="fi-FI" sz="1500" dirty="0"/>
          </a:p>
          <a:p>
            <a:pPr marL="0" indent="0">
              <a:buNone/>
            </a:pPr>
            <a:r>
              <a:rPr lang="fi-FI" altLang="fi-FI" sz="1500" b="1" dirty="0" smtClean="0"/>
              <a:t>Jäsenet</a:t>
            </a:r>
          </a:p>
          <a:p>
            <a:pPr marL="0" indent="0">
              <a:buNone/>
            </a:pPr>
            <a:r>
              <a:rPr lang="fi-FI" altLang="fi-FI" sz="1500" dirty="0" smtClean="0"/>
              <a:t>Osastopäällikkö, ylijohtaja Tuija </a:t>
            </a:r>
            <a:r>
              <a:rPr lang="fi-FI" altLang="fi-FI" sz="1500" dirty="0" err="1" smtClean="0"/>
              <a:t>Oivo</a:t>
            </a:r>
            <a:r>
              <a:rPr lang="fi-FI" altLang="fi-FI" sz="1500" dirty="0" smtClean="0"/>
              <a:t>, työ- ja elinkeinoministeriö</a:t>
            </a:r>
          </a:p>
          <a:p>
            <a:pPr marL="0" indent="0">
              <a:buNone/>
            </a:pPr>
            <a:r>
              <a:rPr lang="fi-FI" altLang="fi-FI" sz="1500" dirty="0" smtClean="0"/>
              <a:t>Osastopäällikkö, ylijohtaja Veli-Matti Niemi, sosiaali- ja terveysministeriö</a:t>
            </a:r>
          </a:p>
          <a:p>
            <a:pPr marL="0" indent="0">
              <a:buNone/>
            </a:pPr>
            <a:r>
              <a:rPr lang="fi-FI" altLang="fi-FI" sz="1500" dirty="0" smtClean="0"/>
              <a:t>Osastopäällikkö, ylijohtaja Päivi Laajala, valtiovarainministeriö</a:t>
            </a:r>
          </a:p>
          <a:p>
            <a:pPr marL="0" indent="0">
              <a:buNone/>
            </a:pPr>
            <a:r>
              <a:rPr lang="fi-FI" altLang="fi-FI" sz="1500" dirty="0" smtClean="0"/>
              <a:t>Varatoimitusjohtaja Timo Kietäväinen, Suomen Kuntaliitto</a:t>
            </a:r>
          </a:p>
          <a:p>
            <a:pPr marL="0" indent="0">
              <a:buNone/>
            </a:pPr>
            <a:endParaRPr lang="fi-FI" altLang="fi-FI" sz="1500" dirty="0"/>
          </a:p>
          <a:p>
            <a:pPr marL="0" indent="0">
              <a:buNone/>
            </a:pPr>
            <a:r>
              <a:rPr lang="fi-FI" altLang="fi-FI" sz="1500" b="1" dirty="0" smtClean="0"/>
              <a:t>Asiantuntijat/sihteerit</a:t>
            </a:r>
          </a:p>
          <a:p>
            <a:pPr marL="0" indent="0">
              <a:buNone/>
            </a:pPr>
            <a:r>
              <a:rPr lang="fi-FI" altLang="fi-FI" sz="1500" dirty="0" smtClean="0"/>
              <a:t>Hallitusneuvos, ryhmäpäällikkö Päivi Kerminen, työ- ja elinkeinoministeriö </a:t>
            </a:r>
          </a:p>
          <a:p>
            <a:pPr marL="0" indent="0">
              <a:buNone/>
            </a:pPr>
            <a:r>
              <a:rPr lang="fi-FI" altLang="fi-FI" sz="1500" dirty="0" smtClean="0"/>
              <a:t>Pääsihteeri Erja Lindberg, Suomen Kuntaliitto</a:t>
            </a:r>
          </a:p>
          <a:p>
            <a:pPr marL="0" indent="0">
              <a:buNone/>
            </a:pPr>
            <a:endParaRPr lang="fi-FI" altLang="fi-FI" sz="1500" dirty="0"/>
          </a:p>
          <a:p>
            <a:pPr marL="0" indent="0">
              <a:buNone/>
            </a:pPr>
            <a:r>
              <a:rPr lang="fi-FI" altLang="fi-FI" sz="1500" b="1" dirty="0" smtClean="0"/>
              <a:t>Pysyvät asiantuntijat</a:t>
            </a:r>
          </a:p>
          <a:p>
            <a:pPr marL="0" indent="0">
              <a:buNone/>
            </a:pPr>
            <a:r>
              <a:rPr lang="fi-FI" altLang="fi-FI" sz="1500" dirty="0" smtClean="0"/>
              <a:t>Kaupunginjohtaja Kari Nenonen, Vantaa</a:t>
            </a:r>
          </a:p>
          <a:p>
            <a:pPr marL="0" indent="0">
              <a:buNone/>
            </a:pPr>
            <a:r>
              <a:rPr lang="fi-FI" altLang="fi-FI" sz="1500" dirty="0" smtClean="0"/>
              <a:t>Kaupunginjohtaja Esko Lotvonen, </a:t>
            </a:r>
            <a:r>
              <a:rPr lang="fi-FI" altLang="fi-FI" sz="1500" dirty="0" smtClean="0"/>
              <a:t>Rovaniemi</a:t>
            </a:r>
            <a:endParaRPr lang="fi-FI" altLang="fi-FI" sz="1500" dirty="0" smtClean="0"/>
          </a:p>
          <a:p>
            <a:pPr marL="0" indent="0">
              <a:buNone/>
            </a:pPr>
            <a:r>
              <a:rPr lang="fi-FI" altLang="fi-FI" sz="1500" dirty="0" smtClean="0"/>
              <a:t>Kaupunginjohtaja Matti Pennanen, Oulu</a:t>
            </a:r>
          </a:p>
          <a:p>
            <a:pPr marL="0" indent="0">
              <a:buNone/>
            </a:pPr>
            <a:r>
              <a:rPr lang="fi-FI" altLang="fi-FI" sz="1500" dirty="0" smtClean="0"/>
              <a:t>Kunnanjohtaja Tanja Matikainen, Janakkala</a:t>
            </a:r>
          </a:p>
        </p:txBody>
      </p:sp>
      <p:sp>
        <p:nvSpPr>
          <p:cNvPr id="65540" name="Päivämäärän paikkamerkki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4C6C9FB0-67F1-44B7-91D0-EEE51BC6056D}" type="datetime1">
              <a:rPr lang="fi-FI" altLang="fi-FI" smtClean="0">
                <a:solidFill>
                  <a:srgbClr val="002E63"/>
                </a:solidFill>
                <a:latin typeface="Verdana" pitchFamily="34" charset="0"/>
              </a:rPr>
              <a:pPr fontAlgn="base">
                <a:spcBef>
                  <a:spcPct val="0"/>
                </a:spcBef>
                <a:spcAft>
                  <a:spcPct val="0"/>
                </a:spcAft>
              </a:pPr>
              <a:t>28.10.2015</a:t>
            </a:fld>
            <a:endParaRPr lang="fi-FI" altLang="fi-FI" smtClean="0">
              <a:solidFill>
                <a:srgbClr val="002E63"/>
              </a:solidFill>
              <a:latin typeface="Verdana" pitchFamily="34" charset="0"/>
            </a:endParaRPr>
          </a:p>
        </p:txBody>
      </p:sp>
      <p:sp>
        <p:nvSpPr>
          <p:cNvPr id="65541" name="Alatunnisteen paikkamerkki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mtClean="0">
                <a:solidFill>
                  <a:srgbClr val="002E63"/>
                </a:solidFill>
                <a:latin typeface="Verdana" pitchFamily="34" charset="0"/>
              </a:rPr>
              <a:t>Erja Lindberg</a:t>
            </a:r>
          </a:p>
        </p:txBody>
      </p:sp>
      <p:sp>
        <p:nvSpPr>
          <p:cNvPr id="65542" name="Dian numeron paikkamerkki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16C085-0056-4FA0-92BB-F01158AFFCC9}" type="slidenum">
              <a:rPr lang="fi-FI" altLang="fi-FI" smtClean="0">
                <a:solidFill>
                  <a:srgbClr val="002E63"/>
                </a:solidFill>
                <a:latin typeface="Verdana" pitchFamily="34" charset="0"/>
              </a:rPr>
              <a:pPr/>
              <a:t>16</a:t>
            </a:fld>
            <a:endParaRPr lang="fi-FI" altLang="fi-FI" smtClean="0">
              <a:solidFill>
                <a:srgbClr val="002E63"/>
              </a:solidFill>
              <a:latin typeface="Verdana"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6093296"/>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35035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Sisällön paikkamerkki 2"/>
          <p:cNvSpPr>
            <a:spLocks noGrp="1"/>
          </p:cNvSpPr>
          <p:nvPr>
            <p:ph idx="1"/>
          </p:nvPr>
        </p:nvSpPr>
        <p:spPr>
          <a:xfrm>
            <a:off x="733055" y="332656"/>
            <a:ext cx="7848871" cy="5544616"/>
          </a:xfrm>
        </p:spPr>
        <p:txBody>
          <a:bodyPr/>
          <a:lstStyle/>
          <a:p>
            <a:pPr marL="0" indent="0">
              <a:buNone/>
            </a:pPr>
            <a:r>
              <a:rPr lang="fi-FI" altLang="fi-FI" sz="1400" dirty="0" smtClean="0"/>
              <a:t>			</a:t>
            </a:r>
            <a:r>
              <a:rPr lang="fi-FI" altLang="fi-FI" sz="1500" b="1" dirty="0" smtClean="0">
                <a:solidFill>
                  <a:schemeClr val="accent3"/>
                </a:solidFill>
              </a:rPr>
              <a:t>Valmisteluryhmä</a:t>
            </a:r>
          </a:p>
          <a:p>
            <a:pPr marL="0" indent="0">
              <a:buNone/>
            </a:pPr>
            <a:r>
              <a:rPr lang="fi-FI" altLang="fi-FI" sz="1500" b="1" dirty="0" smtClean="0"/>
              <a:t>Puheenjohtaja</a:t>
            </a:r>
            <a:endParaRPr lang="fi-FI" altLang="fi-FI" sz="1500" b="1" dirty="0"/>
          </a:p>
          <a:p>
            <a:pPr marL="0" indent="0">
              <a:buNone/>
            </a:pPr>
            <a:r>
              <a:rPr lang="fi-FI" altLang="fi-FI" sz="1500" dirty="0"/>
              <a:t>Hallitusneuvos, ryhmäpäällikkö Päivi Kerminen, työ- ja elinkeinoministeriö </a:t>
            </a:r>
          </a:p>
          <a:p>
            <a:pPr marL="0" indent="0">
              <a:buNone/>
            </a:pPr>
            <a:endParaRPr lang="fi-FI" altLang="fi-FI" sz="1500" dirty="0"/>
          </a:p>
          <a:p>
            <a:pPr marL="0" indent="0">
              <a:buNone/>
            </a:pPr>
            <a:r>
              <a:rPr lang="fi-FI" altLang="fi-FI" sz="1500" b="1" dirty="0" smtClean="0"/>
              <a:t>Jäsenet</a:t>
            </a:r>
          </a:p>
          <a:p>
            <a:pPr marL="0" indent="0">
              <a:buNone/>
            </a:pPr>
            <a:r>
              <a:rPr lang="fi-FI" altLang="fi-FI" sz="1500" dirty="0" smtClean="0"/>
              <a:t>Sosiaalineuvos Eveliina Pöyhönen, sosiaali- ja terveysministeriö</a:t>
            </a:r>
          </a:p>
          <a:p>
            <a:pPr marL="0" indent="0">
              <a:buNone/>
            </a:pPr>
            <a:r>
              <a:rPr lang="fi-FI" altLang="fi-FI" sz="1500" dirty="0" smtClean="0"/>
              <a:t>Neuvotteleva virkamies Katja Palonen, valtiovarainministeriö</a:t>
            </a:r>
          </a:p>
          <a:p>
            <a:pPr marL="0" indent="0">
              <a:buNone/>
            </a:pPr>
            <a:r>
              <a:rPr lang="fi-FI" altLang="fi-FI" sz="1500" dirty="0" smtClean="0"/>
              <a:t>Pääsihteeri Erja Lindberg, Suomen Kuntaliitto </a:t>
            </a:r>
          </a:p>
          <a:p>
            <a:pPr marL="0" indent="0">
              <a:buNone/>
            </a:pPr>
            <a:r>
              <a:rPr lang="fi-FI" altLang="fi-FI" sz="1500" dirty="0" smtClean="0"/>
              <a:t>Apulaisjohtaja Reijo Vuorento, Suomen Kuntaliitto</a:t>
            </a:r>
          </a:p>
          <a:p>
            <a:pPr marL="0" indent="0">
              <a:buNone/>
            </a:pPr>
            <a:endParaRPr lang="fi-FI" altLang="fi-FI" sz="1500" dirty="0"/>
          </a:p>
          <a:p>
            <a:pPr marL="0" indent="0">
              <a:buNone/>
            </a:pPr>
            <a:r>
              <a:rPr lang="fi-FI" altLang="fi-FI" sz="1500" b="1" dirty="0" smtClean="0"/>
              <a:t>Pysyvät asiantuntijat</a:t>
            </a:r>
          </a:p>
          <a:p>
            <a:pPr marL="0" indent="0">
              <a:buNone/>
            </a:pPr>
            <a:r>
              <a:rPr lang="fi-FI" altLang="fi-FI" sz="1500" dirty="0" smtClean="0"/>
              <a:t>Maahanmuutto-työllisyysasioiden päällikkö Ilkka </a:t>
            </a:r>
            <a:r>
              <a:rPr lang="fi-FI" altLang="fi-FI" sz="1500" dirty="0" err="1" smtClean="0"/>
              <a:t>Haahtela</a:t>
            </a:r>
            <a:r>
              <a:rPr lang="fi-FI" altLang="fi-FI" sz="1500" dirty="0" smtClean="0"/>
              <a:t>, Helsinki</a:t>
            </a:r>
          </a:p>
          <a:p>
            <a:pPr marL="0" indent="0">
              <a:buNone/>
            </a:pPr>
            <a:r>
              <a:rPr lang="fi-FI" altLang="fi-FI" sz="1500" dirty="0" smtClean="0"/>
              <a:t>Aikuissosiaalityön ja työllistymispalveluiden päällikkö Pirjo Oksanen, Kuopio</a:t>
            </a:r>
          </a:p>
          <a:p>
            <a:pPr marL="0" indent="0">
              <a:buNone/>
            </a:pPr>
            <a:r>
              <a:rPr lang="fi-FI" altLang="fi-FI" sz="1500" dirty="0" smtClean="0"/>
              <a:t>Projektipäällikkö Marjo </a:t>
            </a:r>
            <a:r>
              <a:rPr lang="fi-FI" altLang="fi-FI" sz="1500" dirty="0" err="1" smtClean="0"/>
              <a:t>Vallius-Hyttinen</a:t>
            </a:r>
            <a:r>
              <a:rPr lang="fi-FI" altLang="fi-FI" sz="1500" dirty="0" smtClean="0"/>
              <a:t>, Lieksa</a:t>
            </a:r>
          </a:p>
          <a:p>
            <a:pPr marL="0" indent="0">
              <a:buNone/>
            </a:pPr>
            <a:r>
              <a:rPr lang="fi-FI" altLang="fi-FI" sz="1500" dirty="0" smtClean="0"/>
              <a:t>Palvelujohtaja Kai Hyttinen, Kainuun </a:t>
            </a:r>
            <a:r>
              <a:rPr lang="fi-FI" altLang="fi-FI" sz="1500" dirty="0" err="1" smtClean="0"/>
              <a:t>TE-toimisto</a:t>
            </a:r>
            <a:endParaRPr lang="fi-FI" altLang="fi-FI" sz="1500" dirty="0" smtClean="0"/>
          </a:p>
          <a:p>
            <a:pPr marL="0" indent="0">
              <a:buNone/>
            </a:pPr>
            <a:r>
              <a:rPr lang="fi-FI" altLang="fi-FI" sz="1500" dirty="0" smtClean="0"/>
              <a:t>Palvelujohtaja Kari Kettunen, Varsinais-Suomen </a:t>
            </a:r>
            <a:r>
              <a:rPr lang="fi-FI" altLang="fi-FI" sz="1500" dirty="0" err="1" smtClean="0"/>
              <a:t>TE-toimisto</a:t>
            </a:r>
            <a:endParaRPr lang="fi-FI" altLang="fi-FI" sz="1500" dirty="0" smtClean="0"/>
          </a:p>
          <a:p>
            <a:pPr marL="0" indent="0">
              <a:buNone/>
            </a:pPr>
            <a:r>
              <a:rPr lang="fi-FI" altLang="fi-FI" sz="1500" dirty="0" smtClean="0"/>
              <a:t>Palvelujohtaja Päivi Laine, </a:t>
            </a:r>
            <a:r>
              <a:rPr lang="fi-FI" altLang="fi-FI" sz="1500" dirty="0" smtClean="0"/>
              <a:t>Satakunnan </a:t>
            </a:r>
            <a:r>
              <a:rPr lang="fi-FI" altLang="fi-FI" sz="1500" dirty="0" err="1" smtClean="0"/>
              <a:t>TE-toimisto</a:t>
            </a:r>
            <a:endParaRPr lang="fi-FI" altLang="fi-FI" sz="1500" dirty="0" smtClean="0"/>
          </a:p>
          <a:p>
            <a:pPr marL="0" indent="0">
              <a:buNone/>
            </a:pPr>
            <a:endParaRPr lang="fi-FI" altLang="fi-FI" sz="1500" dirty="0"/>
          </a:p>
          <a:p>
            <a:pPr marL="0" indent="0">
              <a:buNone/>
            </a:pPr>
            <a:r>
              <a:rPr lang="fi-FI" altLang="fi-FI" sz="1500" b="1" dirty="0"/>
              <a:t>Asiantuntijat/sihteerit</a:t>
            </a:r>
          </a:p>
          <a:p>
            <a:pPr marL="0" indent="0">
              <a:buNone/>
            </a:pPr>
            <a:r>
              <a:rPr lang="fi-FI" altLang="fi-FI" sz="1500" dirty="0" smtClean="0"/>
              <a:t>Ylitarkastaja Hanna </a:t>
            </a:r>
            <a:r>
              <a:rPr lang="fi-FI" altLang="fi-FI" sz="1500" dirty="0" err="1" smtClean="0"/>
              <a:t>Liski-Wallentowitz</a:t>
            </a:r>
            <a:r>
              <a:rPr lang="fi-FI" altLang="fi-FI" sz="1500" dirty="0" smtClean="0"/>
              <a:t>, työ- ja elinkeinoministeriö</a:t>
            </a:r>
          </a:p>
          <a:p>
            <a:pPr marL="0" indent="0">
              <a:buNone/>
            </a:pPr>
            <a:r>
              <a:rPr lang="fi-FI" altLang="fi-FI" sz="1500" dirty="0" smtClean="0"/>
              <a:t>Erityisasiantuntija Tommi Eskonen, Suomen </a:t>
            </a:r>
            <a:r>
              <a:rPr lang="fi-FI" altLang="fi-FI" sz="1500" dirty="0"/>
              <a:t>Kuntaliitto</a:t>
            </a:r>
          </a:p>
          <a:p>
            <a:pPr marL="0" indent="0">
              <a:buNone/>
            </a:pPr>
            <a:endParaRPr lang="fi-FI" altLang="fi-FI" sz="1500" dirty="0" smtClean="0"/>
          </a:p>
        </p:txBody>
      </p:sp>
      <p:sp>
        <p:nvSpPr>
          <p:cNvPr id="65540" name="Päivämäärän paikkamerkki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4C6C9FB0-67F1-44B7-91D0-EEE51BC6056D}" type="datetime1">
              <a:rPr lang="fi-FI" altLang="fi-FI" smtClean="0">
                <a:solidFill>
                  <a:srgbClr val="002E63"/>
                </a:solidFill>
                <a:latin typeface="Verdana" pitchFamily="34" charset="0"/>
              </a:rPr>
              <a:pPr fontAlgn="base">
                <a:spcBef>
                  <a:spcPct val="0"/>
                </a:spcBef>
                <a:spcAft>
                  <a:spcPct val="0"/>
                </a:spcAft>
              </a:pPr>
              <a:t>28.10.2015</a:t>
            </a:fld>
            <a:endParaRPr lang="fi-FI" altLang="fi-FI" smtClean="0">
              <a:solidFill>
                <a:srgbClr val="002E63"/>
              </a:solidFill>
              <a:latin typeface="Verdana" pitchFamily="34" charset="0"/>
            </a:endParaRPr>
          </a:p>
        </p:txBody>
      </p:sp>
      <p:sp>
        <p:nvSpPr>
          <p:cNvPr id="65541" name="Alatunnisteen paikkamerkki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mtClean="0">
                <a:solidFill>
                  <a:srgbClr val="002E63"/>
                </a:solidFill>
                <a:latin typeface="Verdana" pitchFamily="34" charset="0"/>
              </a:rPr>
              <a:t>Erja Lindberg</a:t>
            </a:r>
          </a:p>
        </p:txBody>
      </p:sp>
      <p:sp>
        <p:nvSpPr>
          <p:cNvPr id="65542" name="Dian numeron paikkamerkki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16C085-0056-4FA0-92BB-F01158AFFCC9}" type="slidenum">
              <a:rPr lang="fi-FI" altLang="fi-FI" smtClean="0">
                <a:solidFill>
                  <a:srgbClr val="002E63"/>
                </a:solidFill>
                <a:latin typeface="Verdana" pitchFamily="34" charset="0"/>
              </a:rPr>
              <a:pPr/>
              <a:t>17</a:t>
            </a:fld>
            <a:endParaRPr lang="fi-FI" altLang="fi-FI" smtClean="0">
              <a:solidFill>
                <a:srgbClr val="002E63"/>
              </a:solidFill>
              <a:latin typeface="Verdana"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6093296"/>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25279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Otsikko 1"/>
          <p:cNvSpPr>
            <a:spLocks noGrp="1"/>
          </p:cNvSpPr>
          <p:nvPr>
            <p:ph type="title"/>
          </p:nvPr>
        </p:nvSpPr>
        <p:spPr>
          <a:xfrm>
            <a:off x="179512" y="0"/>
            <a:ext cx="8569325" cy="1052736"/>
          </a:xfrm>
        </p:spPr>
        <p:txBody>
          <a:bodyPr/>
          <a:lstStyle/>
          <a:p>
            <a:pPr algn="ctr"/>
            <a:r>
              <a:rPr lang="fi-FI" altLang="fi-FI" sz="2400" dirty="0" smtClean="0"/>
              <a:t>Työllisyyspalvelujen siirtoa kunnille                   on tarpeen </a:t>
            </a:r>
            <a:r>
              <a:rPr lang="fi-FI" altLang="fi-FI" sz="2400" dirty="0" err="1" smtClean="0"/>
              <a:t>pilotoida</a:t>
            </a:r>
            <a:endParaRPr lang="fi-FI" altLang="fi-FI" sz="2400" dirty="0" smtClean="0"/>
          </a:p>
        </p:txBody>
      </p:sp>
      <p:sp>
        <p:nvSpPr>
          <p:cNvPr id="65539" name="Sisällön paikkamerkki 2"/>
          <p:cNvSpPr>
            <a:spLocks noGrp="1"/>
          </p:cNvSpPr>
          <p:nvPr>
            <p:ph idx="1"/>
          </p:nvPr>
        </p:nvSpPr>
        <p:spPr>
          <a:xfrm>
            <a:off x="251520" y="1124744"/>
            <a:ext cx="8640959" cy="5041106"/>
          </a:xfrm>
        </p:spPr>
        <p:txBody>
          <a:bodyPr/>
          <a:lstStyle/>
          <a:p>
            <a:r>
              <a:rPr lang="fi-FI" altLang="fi-FI" sz="1700" dirty="0" err="1"/>
              <a:t>Pilotointi</a:t>
            </a:r>
            <a:r>
              <a:rPr lang="fi-FI" altLang="fi-FI" sz="1700" dirty="0"/>
              <a:t> edellyttää kokeilulakia sekä resurssien ja toimivaltuuksien siirtoa </a:t>
            </a:r>
            <a:r>
              <a:rPr lang="fi-FI" altLang="fi-FI" sz="1700" dirty="0" err="1"/>
              <a:t>TE-hallinnolta</a:t>
            </a:r>
            <a:r>
              <a:rPr lang="fi-FI" altLang="fi-FI" sz="1700" dirty="0"/>
              <a:t> kunnille </a:t>
            </a:r>
          </a:p>
          <a:p>
            <a:r>
              <a:rPr lang="fi-FI" altLang="fi-FI" sz="1700" dirty="0" err="1"/>
              <a:t>Pilotoinnissa</a:t>
            </a:r>
            <a:r>
              <a:rPr lang="fi-FI" altLang="fi-FI" sz="1700" dirty="0"/>
              <a:t> hyödynnetään työllisyyden kuntakokeilussa saatuja hyviä kokemuksia </a:t>
            </a:r>
          </a:p>
          <a:p>
            <a:pPr lvl="4">
              <a:buFont typeface="Wingdings" panose="05000000000000000000" pitchFamily="2" charset="2"/>
              <a:buChar char="Ø"/>
            </a:pPr>
            <a:r>
              <a:rPr lang="fi-FI" altLang="fi-FI" dirty="0">
                <a:solidFill>
                  <a:schemeClr val="accent3"/>
                </a:solidFill>
              </a:rPr>
              <a:t>työllisyysasian nostamisesta kunnan </a:t>
            </a:r>
            <a:r>
              <a:rPr lang="fi-FI" altLang="fi-FI" dirty="0" smtClean="0">
                <a:solidFill>
                  <a:schemeClr val="accent3"/>
                </a:solidFill>
              </a:rPr>
              <a:t>elinvoimastrategiaan </a:t>
            </a:r>
            <a:endParaRPr lang="fi-FI" altLang="fi-FI" dirty="0">
              <a:solidFill>
                <a:schemeClr val="accent3"/>
              </a:solidFill>
            </a:endParaRPr>
          </a:p>
          <a:p>
            <a:pPr lvl="4">
              <a:buFont typeface="Wingdings" panose="05000000000000000000" pitchFamily="2" charset="2"/>
              <a:buChar char="Ø"/>
            </a:pPr>
            <a:r>
              <a:rPr lang="fi-FI" altLang="fi-FI" dirty="0">
                <a:solidFill>
                  <a:schemeClr val="accent3"/>
                </a:solidFill>
              </a:rPr>
              <a:t>työllisyyden edistämiseen liittyvien palvelujen </a:t>
            </a:r>
            <a:r>
              <a:rPr lang="fi-FI" altLang="fi-FI" dirty="0" smtClean="0">
                <a:solidFill>
                  <a:schemeClr val="accent3"/>
                </a:solidFill>
              </a:rPr>
              <a:t>koostamista </a:t>
            </a:r>
            <a:endParaRPr lang="fi-FI" altLang="fi-FI" dirty="0">
              <a:solidFill>
                <a:schemeClr val="accent3"/>
              </a:solidFill>
            </a:endParaRPr>
          </a:p>
          <a:p>
            <a:pPr lvl="4">
              <a:buFont typeface="Wingdings" panose="05000000000000000000" pitchFamily="2" charset="2"/>
              <a:buChar char="Ø"/>
            </a:pPr>
            <a:r>
              <a:rPr lang="fi-FI" altLang="fi-FI" dirty="0">
                <a:solidFill>
                  <a:schemeClr val="accent3"/>
                </a:solidFill>
              </a:rPr>
              <a:t>palvelutarpeiden </a:t>
            </a:r>
            <a:r>
              <a:rPr lang="fi-FI" altLang="fi-FI" dirty="0" smtClean="0">
                <a:solidFill>
                  <a:schemeClr val="accent3"/>
                </a:solidFill>
              </a:rPr>
              <a:t>arvioinnista </a:t>
            </a:r>
            <a:endParaRPr lang="fi-FI" altLang="fi-FI" dirty="0">
              <a:solidFill>
                <a:schemeClr val="accent3"/>
              </a:solidFill>
            </a:endParaRPr>
          </a:p>
          <a:p>
            <a:pPr lvl="4">
              <a:buFont typeface="Wingdings" panose="05000000000000000000" pitchFamily="2" charset="2"/>
              <a:buChar char="Ø"/>
            </a:pPr>
            <a:r>
              <a:rPr lang="fi-FI" altLang="fi-FI" dirty="0">
                <a:solidFill>
                  <a:schemeClr val="accent3"/>
                </a:solidFill>
              </a:rPr>
              <a:t>palveluketjujen yhteensovittamisesta </a:t>
            </a:r>
            <a:endParaRPr lang="fi-FI" altLang="fi-FI" dirty="0" smtClean="0">
              <a:solidFill>
                <a:schemeClr val="accent3"/>
              </a:solidFill>
            </a:endParaRPr>
          </a:p>
          <a:p>
            <a:pPr lvl="4">
              <a:buFont typeface="Wingdings" panose="05000000000000000000" pitchFamily="2" charset="2"/>
              <a:buChar char="Ø"/>
            </a:pPr>
            <a:r>
              <a:rPr lang="fi-FI" altLang="fi-FI" dirty="0" smtClean="0">
                <a:solidFill>
                  <a:schemeClr val="accent3"/>
                </a:solidFill>
              </a:rPr>
              <a:t>palvelujen </a:t>
            </a:r>
            <a:r>
              <a:rPr lang="fi-FI" altLang="fi-FI" dirty="0">
                <a:solidFill>
                  <a:schemeClr val="accent3"/>
                </a:solidFill>
              </a:rPr>
              <a:t>räätälöinnistä</a:t>
            </a:r>
          </a:p>
          <a:p>
            <a:r>
              <a:rPr lang="fi-FI" altLang="fi-FI" sz="1700" dirty="0"/>
              <a:t>Kunnilla tulee olla nykyistä paremmat mahdollisuudet ehkäistä työttömyyden pitkittymistä – tiedonkulkua työttömistä Kelan ja kuntien välillä on parannettava</a:t>
            </a:r>
          </a:p>
          <a:p>
            <a:r>
              <a:rPr lang="fi-FI" altLang="fi-FI" sz="1700" dirty="0"/>
              <a:t>Jatkokehityksen varmistamiseksi työllisyyden merkitys ja aktivoinnin tulokset on kytkettävä nykyistä paremmin kunnan ja alueiden talouteen sekä elinvoimapolitiikkaan </a:t>
            </a:r>
          </a:p>
          <a:p>
            <a:r>
              <a:rPr lang="fi-FI" altLang="fi-FI" sz="1700" dirty="0" err="1"/>
              <a:t>Pilotointi</a:t>
            </a:r>
            <a:r>
              <a:rPr lang="fi-FI" altLang="fi-FI" sz="1700" dirty="0"/>
              <a:t> edellyttää myös tutkimuksellista tukea heti alusta lukien</a:t>
            </a:r>
          </a:p>
          <a:p>
            <a:r>
              <a:rPr lang="fi-FI" altLang="fi-FI" sz="1700" dirty="0"/>
              <a:t>Tavoitteeksi: </a:t>
            </a:r>
            <a:r>
              <a:rPr lang="fi-FI" altLang="fi-FI" sz="1700" dirty="0" err="1"/>
              <a:t>pilotoinnin</a:t>
            </a:r>
            <a:r>
              <a:rPr lang="fi-FI" altLang="fi-FI" sz="1700" dirty="0"/>
              <a:t> perusteella järjestelmämuutoksista lakiesitykset eduskunnalle vielä tällä </a:t>
            </a:r>
            <a:r>
              <a:rPr lang="fi-FI" altLang="fi-FI" sz="1700" dirty="0" smtClean="0"/>
              <a:t>eduskuntavaalikaudella</a:t>
            </a:r>
            <a:endParaRPr lang="fi-FI" altLang="fi-FI" sz="1700" dirty="0"/>
          </a:p>
          <a:p>
            <a:endParaRPr lang="fi-FI" altLang="fi-FI" sz="1400" dirty="0" smtClean="0"/>
          </a:p>
        </p:txBody>
      </p:sp>
      <p:sp>
        <p:nvSpPr>
          <p:cNvPr id="65540" name="Päivämäärän paikkamerkki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4C6C9FB0-67F1-44B7-91D0-EEE51BC6056D}" type="datetime1">
              <a:rPr lang="fi-FI" altLang="fi-FI" smtClean="0">
                <a:solidFill>
                  <a:srgbClr val="002E63"/>
                </a:solidFill>
                <a:latin typeface="Verdana" pitchFamily="34" charset="0"/>
              </a:rPr>
              <a:pPr fontAlgn="base">
                <a:spcBef>
                  <a:spcPct val="0"/>
                </a:spcBef>
                <a:spcAft>
                  <a:spcPct val="0"/>
                </a:spcAft>
              </a:pPr>
              <a:t>28.10.2015</a:t>
            </a:fld>
            <a:endParaRPr lang="fi-FI" altLang="fi-FI" smtClean="0">
              <a:solidFill>
                <a:srgbClr val="002E63"/>
              </a:solidFill>
              <a:latin typeface="Verdana" pitchFamily="34" charset="0"/>
            </a:endParaRPr>
          </a:p>
        </p:txBody>
      </p:sp>
      <p:sp>
        <p:nvSpPr>
          <p:cNvPr id="65541" name="Alatunnisteen paikkamerkki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mtClean="0">
                <a:solidFill>
                  <a:srgbClr val="002E63"/>
                </a:solidFill>
                <a:latin typeface="Verdana" pitchFamily="34" charset="0"/>
              </a:rPr>
              <a:t>Erja Lindberg</a:t>
            </a:r>
          </a:p>
        </p:txBody>
      </p:sp>
      <p:sp>
        <p:nvSpPr>
          <p:cNvPr id="65542" name="Dian numeron paikkamerkki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16C085-0056-4FA0-92BB-F01158AFFCC9}" type="slidenum">
              <a:rPr lang="fi-FI" altLang="fi-FI" smtClean="0">
                <a:solidFill>
                  <a:srgbClr val="002E63"/>
                </a:solidFill>
                <a:latin typeface="Verdana" pitchFamily="34" charset="0"/>
              </a:rPr>
              <a:pPr/>
              <a:t>18</a:t>
            </a:fld>
            <a:endParaRPr lang="fi-FI" altLang="fi-FI" smtClean="0">
              <a:solidFill>
                <a:srgbClr val="002E63"/>
              </a:solidFill>
              <a:latin typeface="Verdana"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6093296"/>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94856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äivämäärän paikkamerkki 2"/>
          <p:cNvSpPr>
            <a:spLocks noGrp="1"/>
          </p:cNvSpPr>
          <p:nvPr>
            <p:ph type="dt" sz="half" idx="10"/>
          </p:nvPr>
        </p:nvSpPr>
        <p:spPr/>
        <p:txBody>
          <a:bodyPr/>
          <a:lstStyle/>
          <a:p>
            <a:pPr>
              <a:defRPr/>
            </a:pPr>
            <a:fld id="{828AA334-E1DC-4CCB-98D7-533DF306EA04}" type="datetime1">
              <a:rPr lang="fi-FI" smtClean="0"/>
              <a:pPr>
                <a:defRPr/>
              </a:pPr>
              <a:t>28.10.2015</a:t>
            </a:fld>
            <a:endParaRPr lang="fi-FI"/>
          </a:p>
        </p:txBody>
      </p:sp>
      <p:sp>
        <p:nvSpPr>
          <p:cNvPr id="4" name="Alatunnisteen paikkamerkki 3"/>
          <p:cNvSpPr>
            <a:spLocks noGrp="1"/>
          </p:cNvSpPr>
          <p:nvPr>
            <p:ph type="ftr" sz="quarter" idx="11"/>
          </p:nvPr>
        </p:nvSpPr>
        <p:spPr/>
        <p:txBody>
          <a:bodyPr/>
          <a:lstStyle/>
          <a:p>
            <a:pPr>
              <a:defRPr/>
            </a:pPr>
            <a:r>
              <a:rPr lang="fi-FI" smtClean="0"/>
              <a:t>Erja Lindberg</a:t>
            </a:r>
            <a:endParaRPr lang="fi-FI"/>
          </a:p>
        </p:txBody>
      </p:sp>
      <p:sp>
        <p:nvSpPr>
          <p:cNvPr id="5" name="Dian numeron paikkamerkki 4"/>
          <p:cNvSpPr>
            <a:spLocks noGrp="1"/>
          </p:cNvSpPr>
          <p:nvPr>
            <p:ph type="sldNum" sz="quarter" idx="12"/>
          </p:nvPr>
        </p:nvSpPr>
        <p:spPr/>
        <p:txBody>
          <a:bodyPr/>
          <a:lstStyle/>
          <a:p>
            <a:pPr>
              <a:defRPr/>
            </a:pPr>
            <a:fld id="{452E08D4-537C-4AD3-9E65-F6DE7FFEF615}" type="slidenum">
              <a:rPr lang="fi-FI" smtClean="0"/>
              <a:pPr>
                <a:defRPr/>
              </a:pPr>
              <a:t>19</a:t>
            </a:fld>
            <a:endParaRPr lang="fi-FI"/>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2320" y="6093296"/>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Kuva 10"/>
          <p:cNvPicPr/>
          <p:nvPr/>
        </p:nvPicPr>
        <p:blipFill rotWithShape="1">
          <a:blip r:embed="rId3"/>
          <a:srcRect l="3733" t="9952" r="25816" b="5451"/>
          <a:stretch/>
        </p:blipFill>
        <p:spPr bwMode="auto">
          <a:xfrm>
            <a:off x="0" y="0"/>
            <a:ext cx="9144000" cy="594928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496732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Otsikko 1"/>
          <p:cNvSpPr>
            <a:spLocks noGrp="1"/>
          </p:cNvSpPr>
          <p:nvPr>
            <p:ph type="title"/>
          </p:nvPr>
        </p:nvSpPr>
        <p:spPr>
          <a:xfrm>
            <a:off x="467544" y="274639"/>
            <a:ext cx="6048672" cy="562074"/>
          </a:xfrm>
        </p:spPr>
        <p:txBody>
          <a:bodyPr/>
          <a:lstStyle/>
          <a:p>
            <a:pPr algn="ctr" eaLnBrk="1" hangingPunct="1"/>
            <a:r>
              <a:rPr lang="fi-FI" altLang="fi-FI" sz="2400" dirty="0" smtClean="0"/>
              <a:t>Kunnat ja työllisyys</a:t>
            </a:r>
          </a:p>
        </p:txBody>
      </p:sp>
      <p:sp>
        <p:nvSpPr>
          <p:cNvPr id="53251" name="Sisällön paikkamerkki 2"/>
          <p:cNvSpPr>
            <a:spLocks noGrp="1"/>
          </p:cNvSpPr>
          <p:nvPr>
            <p:ph idx="1"/>
          </p:nvPr>
        </p:nvSpPr>
        <p:spPr>
          <a:xfrm>
            <a:off x="539552" y="1124744"/>
            <a:ext cx="8208912" cy="5001419"/>
          </a:xfrm>
        </p:spPr>
        <p:txBody>
          <a:bodyPr/>
          <a:lstStyle/>
          <a:p>
            <a:pPr eaLnBrk="1" hangingPunct="1">
              <a:buFont typeface="Arial" panose="020B0604020202020204" pitchFamily="34" charset="0"/>
              <a:buChar char="•"/>
            </a:pPr>
            <a:r>
              <a:rPr lang="fi-FI" altLang="fi-FI" sz="1800" dirty="0" smtClean="0"/>
              <a:t>Kuntien rooli on muuttunut ja muuttumassa</a:t>
            </a:r>
          </a:p>
          <a:p>
            <a:pPr eaLnBrk="1" hangingPunct="1">
              <a:buFont typeface="Arial" panose="020B0604020202020204" pitchFamily="34" charset="0"/>
              <a:buChar char="•"/>
            </a:pPr>
            <a:endParaRPr lang="fi-FI" altLang="fi-FI" sz="1800" dirty="0"/>
          </a:p>
          <a:p>
            <a:pPr eaLnBrk="1" hangingPunct="1">
              <a:buFont typeface="Arial" panose="020B0604020202020204" pitchFamily="34" charset="0"/>
              <a:buChar char="•"/>
            </a:pPr>
            <a:r>
              <a:rPr lang="fi-FI" altLang="fi-FI" sz="1800" dirty="0" smtClean="0"/>
              <a:t>Toiminnassa on suuria kuntakohtaisia eroja paikallisten olosuhteiden ja tarpeiden mukaan </a:t>
            </a:r>
          </a:p>
          <a:p>
            <a:pPr eaLnBrk="1" hangingPunct="1">
              <a:buFont typeface="Arial" panose="020B0604020202020204" pitchFamily="34" charset="0"/>
              <a:buChar char="•"/>
            </a:pPr>
            <a:endParaRPr lang="fi-FI" altLang="fi-FI" sz="1800" dirty="0"/>
          </a:p>
          <a:p>
            <a:pPr eaLnBrk="1" hangingPunct="1">
              <a:buFont typeface="Arial" panose="020B0604020202020204" pitchFamily="34" charset="0"/>
              <a:buChar char="•"/>
            </a:pPr>
            <a:r>
              <a:rPr lang="fi-FI" sz="1800" dirty="0"/>
              <a:t>Kunnat tarvitsevat vastuulliseen työllisyydenhoitoon kumppaneiksi </a:t>
            </a:r>
            <a:r>
              <a:rPr lang="fi-FI" sz="1800" dirty="0" err="1"/>
              <a:t>TE-toimistoa</a:t>
            </a:r>
            <a:r>
              <a:rPr lang="fi-FI" sz="1800" dirty="0"/>
              <a:t>, Kelaa, yrityksiä, yhdistyksiä, oppilaitoksia…</a:t>
            </a:r>
          </a:p>
          <a:p>
            <a:pPr>
              <a:buFont typeface="Arial" panose="020B0604020202020204" pitchFamily="34" charset="0"/>
              <a:buChar char="•"/>
            </a:pPr>
            <a:endParaRPr lang="fi-FI" altLang="fi-FI" sz="1800" dirty="0"/>
          </a:p>
          <a:p>
            <a:pPr>
              <a:buFont typeface="Arial" panose="020B0604020202020204" pitchFamily="34" charset="0"/>
              <a:buChar char="•"/>
            </a:pPr>
            <a:r>
              <a:rPr lang="fi-FI" sz="1800" dirty="0" smtClean="0"/>
              <a:t>Kuntien </a:t>
            </a:r>
            <a:r>
              <a:rPr lang="fi-FI" sz="1800" dirty="0"/>
              <a:t>keskeisenä intressinä on myös huolehtia alueensa elinvoimasta </a:t>
            </a:r>
            <a:endParaRPr lang="fi-FI" sz="1800" dirty="0" smtClean="0"/>
          </a:p>
          <a:p>
            <a:pPr>
              <a:buFont typeface="Arial" panose="020B0604020202020204" pitchFamily="34" charset="0"/>
              <a:buChar char="•"/>
            </a:pPr>
            <a:endParaRPr lang="fi-FI" sz="1800" dirty="0" smtClean="0"/>
          </a:p>
          <a:p>
            <a:pPr>
              <a:buFont typeface="Arial" panose="020B0604020202020204" pitchFamily="34" charset="0"/>
              <a:buChar char="•"/>
            </a:pPr>
            <a:r>
              <a:rPr lang="fi-FI" altLang="fi-FI" sz="1800" dirty="0" smtClean="0"/>
              <a:t>Tässä </a:t>
            </a:r>
            <a:r>
              <a:rPr lang="fi-FI" altLang="fi-FI" sz="1800" dirty="0"/>
              <a:t>taloudellisessa tilanteessa korostuu kunnallisten luottamushenkilöiden ja muiden päättäjien vastuu siitä, miten palvelut saadaan organisoitua ja miten niillä pystyään vastaamaan kasvaviin tarpeisiin</a:t>
            </a:r>
          </a:p>
          <a:p>
            <a:pPr marL="0" indent="0">
              <a:buNone/>
            </a:pPr>
            <a:endParaRPr lang="fi-FI" altLang="fi-FI" dirty="0" smtClean="0"/>
          </a:p>
        </p:txBody>
      </p:sp>
      <p:sp>
        <p:nvSpPr>
          <p:cNvPr id="53252" name="Päivämäärän paikkamerkki 6"/>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B90B6E10-20F5-4899-83EB-BBAFCF940707}" type="datetime1">
              <a:rPr lang="fi-FI" altLang="fi-FI" smtClean="0">
                <a:solidFill>
                  <a:srgbClr val="002E63"/>
                </a:solidFill>
                <a:latin typeface="Verdana" pitchFamily="34" charset="0"/>
              </a:rPr>
              <a:pPr eaLnBrk="1" fontAlgn="base" hangingPunct="1">
                <a:spcBef>
                  <a:spcPct val="0"/>
                </a:spcBef>
                <a:spcAft>
                  <a:spcPct val="0"/>
                </a:spcAft>
              </a:pPr>
              <a:t>28.10.2015</a:t>
            </a:fld>
            <a:endParaRPr lang="fi-FI" altLang="fi-FI" smtClean="0">
              <a:solidFill>
                <a:srgbClr val="002E63"/>
              </a:solidFill>
              <a:latin typeface="Verdana" pitchFamily="34" charset="0"/>
            </a:endParaRPr>
          </a:p>
        </p:txBody>
      </p:sp>
      <p:sp>
        <p:nvSpPr>
          <p:cNvPr id="53253" name="Alatunnisteen paikkamerkki 7"/>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fi-FI" smtClean="0">
                <a:solidFill>
                  <a:srgbClr val="002E63"/>
                </a:solidFill>
                <a:latin typeface="Verdana" pitchFamily="34" charset="0"/>
              </a:rPr>
              <a:t>Erja Lindberg</a:t>
            </a:r>
            <a:endParaRPr lang="fi-FI" altLang="fi-FI" smtClean="0">
              <a:solidFill>
                <a:srgbClr val="002E63"/>
              </a:solidFill>
              <a:latin typeface="Verdana" pitchFamily="34" charset="0"/>
            </a:endParaRPr>
          </a:p>
        </p:txBody>
      </p:sp>
      <p:sp>
        <p:nvSpPr>
          <p:cNvPr id="53254" name="Dian numeron paikkamerkki 8"/>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fi-FI" altLang="fi-FI" dirty="0" smtClean="0">
                <a:solidFill>
                  <a:srgbClr val="002E63"/>
                </a:solidFill>
                <a:latin typeface="Verdana" pitchFamily="34" charset="0"/>
              </a:rPr>
              <a:t>2</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88" y="6093296"/>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183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Otsikko 3"/>
          <p:cNvSpPr>
            <a:spLocks noGrp="1"/>
          </p:cNvSpPr>
          <p:nvPr>
            <p:ph type="title"/>
          </p:nvPr>
        </p:nvSpPr>
        <p:spPr>
          <a:xfrm>
            <a:off x="1" y="188641"/>
            <a:ext cx="8028384" cy="1080119"/>
          </a:xfrm>
        </p:spPr>
        <p:txBody>
          <a:bodyPr/>
          <a:lstStyle/>
          <a:p>
            <a:pPr algn="ctr"/>
            <a:r>
              <a:rPr lang="fi-FI" altLang="fi-FI" sz="2400" dirty="0" smtClean="0"/>
              <a:t>Työttömyyden hoidosta kohti </a:t>
            </a:r>
            <a:br>
              <a:rPr lang="fi-FI" altLang="fi-FI" sz="2400" dirty="0" smtClean="0"/>
            </a:br>
            <a:r>
              <a:rPr lang="fi-FI" altLang="fi-FI" sz="2400" dirty="0" smtClean="0"/>
              <a:t>työllisyyden edistämistä </a:t>
            </a:r>
          </a:p>
        </p:txBody>
      </p:sp>
      <p:sp>
        <p:nvSpPr>
          <p:cNvPr id="67587" name="Päivämäärän paikkamerkki 6"/>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223FB9B1-2E82-4F04-982B-5EA2C0F7B8B7}" type="datetime1">
              <a:rPr lang="fi-FI" altLang="fi-FI" smtClean="0">
                <a:solidFill>
                  <a:srgbClr val="002E63"/>
                </a:solidFill>
                <a:latin typeface="Verdana" pitchFamily="34" charset="0"/>
              </a:rPr>
              <a:pPr fontAlgn="base">
                <a:spcBef>
                  <a:spcPct val="0"/>
                </a:spcBef>
                <a:spcAft>
                  <a:spcPct val="0"/>
                </a:spcAft>
              </a:pPr>
              <a:t>28.10.2015</a:t>
            </a:fld>
            <a:endParaRPr lang="fi-FI" altLang="fi-FI" smtClean="0">
              <a:solidFill>
                <a:srgbClr val="002E63"/>
              </a:solidFill>
              <a:latin typeface="Verdana" pitchFamily="34" charset="0"/>
            </a:endParaRPr>
          </a:p>
        </p:txBody>
      </p:sp>
      <p:sp>
        <p:nvSpPr>
          <p:cNvPr id="67588" name="Alatunnisteen paikkamerkki 7"/>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mtClean="0">
                <a:solidFill>
                  <a:srgbClr val="002E63"/>
                </a:solidFill>
                <a:latin typeface="Verdana" pitchFamily="34" charset="0"/>
              </a:rPr>
              <a:t>Erja Lindberg</a:t>
            </a:r>
          </a:p>
        </p:txBody>
      </p:sp>
      <p:sp>
        <p:nvSpPr>
          <p:cNvPr id="5" name="Sisällön paikkamerkki 4"/>
          <p:cNvSpPr>
            <a:spLocks noGrp="1"/>
          </p:cNvSpPr>
          <p:nvPr>
            <p:ph idx="1"/>
          </p:nvPr>
        </p:nvSpPr>
        <p:spPr>
          <a:xfrm>
            <a:off x="323850" y="1700808"/>
            <a:ext cx="8424863" cy="4680942"/>
          </a:xfrm>
        </p:spPr>
        <p:txBody>
          <a:bodyPr>
            <a:normAutofit/>
          </a:bodyPr>
          <a:lstStyle/>
          <a:p>
            <a:pPr>
              <a:defRPr/>
            </a:pPr>
            <a:r>
              <a:rPr lang="fi-FI" altLang="fi-FI" sz="1800" dirty="0"/>
              <a:t>T</a:t>
            </a:r>
            <a:r>
              <a:rPr lang="fi-FI" altLang="fi-FI" sz="1800" dirty="0" smtClean="0"/>
              <a:t>yöllisyyspalveluiden </a:t>
            </a:r>
            <a:r>
              <a:rPr lang="fi-FI" altLang="fi-FI" sz="1800" dirty="0"/>
              <a:t>turvaaminen koko </a:t>
            </a:r>
            <a:r>
              <a:rPr lang="fi-FI" altLang="fi-FI" sz="1800" dirty="0" smtClean="0"/>
              <a:t>maassa vaatii </a:t>
            </a:r>
            <a:r>
              <a:rPr lang="fi-FI" altLang="fi-FI" sz="1800" dirty="0" err="1" smtClean="0"/>
              <a:t>TE-hallinnolta</a:t>
            </a:r>
            <a:r>
              <a:rPr lang="fi-FI" altLang="fi-FI" sz="1800" dirty="0" smtClean="0"/>
              <a:t> ja kunnilta yhteistyötä, innovatiivista asennetta, </a:t>
            </a:r>
            <a:r>
              <a:rPr lang="fi-FI" altLang="fi-FI" sz="1800" dirty="0"/>
              <a:t>riittäviä voimavaroja </a:t>
            </a:r>
            <a:r>
              <a:rPr lang="fi-FI" altLang="fi-FI" sz="1800" dirty="0" smtClean="0"/>
              <a:t>ja </a:t>
            </a:r>
            <a:r>
              <a:rPr lang="fi-FI" altLang="fi-FI" sz="1800" dirty="0"/>
              <a:t>selkeää </a:t>
            </a:r>
            <a:r>
              <a:rPr lang="fi-FI" altLang="fi-FI" sz="1800" dirty="0" smtClean="0"/>
              <a:t>työnjakoa </a:t>
            </a:r>
          </a:p>
          <a:p>
            <a:pPr>
              <a:defRPr/>
            </a:pPr>
            <a:endParaRPr lang="fi-FI" altLang="fi-FI" sz="1800" dirty="0" smtClean="0"/>
          </a:p>
          <a:p>
            <a:pPr>
              <a:defRPr/>
            </a:pPr>
            <a:r>
              <a:rPr lang="fi-FI" altLang="fi-FI" sz="1800" dirty="0" smtClean="0"/>
              <a:t>Yhdessä </a:t>
            </a:r>
            <a:r>
              <a:rPr lang="fi-FI" altLang="fi-FI" sz="1800" dirty="0"/>
              <a:t>sopimalla, järjestelmää selkeyttämällä ja prosessin kokonaishallintaa lisäämällä voidaan </a:t>
            </a:r>
            <a:r>
              <a:rPr lang="fi-FI" altLang="fi-FI" sz="1800" dirty="0" smtClean="0"/>
              <a:t>parantaa </a:t>
            </a:r>
            <a:r>
              <a:rPr lang="fi-FI" altLang="fi-FI" sz="1800" dirty="0"/>
              <a:t>asiakaslähtöisyyttä, vaikuttavuutta ja </a:t>
            </a:r>
            <a:r>
              <a:rPr lang="fi-FI" altLang="fi-FI" sz="1800" dirty="0" smtClean="0"/>
              <a:t>kustannustehokkuutta </a:t>
            </a:r>
          </a:p>
          <a:p>
            <a:pPr>
              <a:defRPr/>
            </a:pPr>
            <a:endParaRPr lang="fi-FI" altLang="fi-FI" sz="1800" dirty="0" smtClean="0"/>
          </a:p>
          <a:p>
            <a:pPr>
              <a:defRPr/>
            </a:pPr>
            <a:r>
              <a:rPr lang="fi-FI" altLang="fi-FI" sz="1800" dirty="0"/>
              <a:t>Millä resursseilla ja millaisilla toimintatavoilla varmistetaan työnhakijoiden ja työnantajien tarvitsemien palveluiden saatavuus? </a:t>
            </a:r>
          </a:p>
          <a:p>
            <a:pPr>
              <a:defRPr/>
            </a:pPr>
            <a:endParaRPr lang="fi-FI" altLang="fi-FI" sz="1800" dirty="0"/>
          </a:p>
          <a:p>
            <a:pPr>
              <a:defRPr/>
            </a:pPr>
            <a:r>
              <a:rPr lang="fi-FI" sz="1800" dirty="0" smtClean="0"/>
              <a:t>Suomessa </a:t>
            </a:r>
            <a:r>
              <a:rPr lang="fi-FI" sz="1800" dirty="0"/>
              <a:t>t</a:t>
            </a:r>
            <a:r>
              <a:rPr lang="fi-FI" sz="1800" dirty="0" smtClean="0"/>
              <a:t>yöllisyyspolitiikan tulee olla päätöksenteon keskiössä !</a:t>
            </a:r>
            <a:endParaRPr lang="fi-FI" sz="1800" dirty="0"/>
          </a:p>
          <a:p>
            <a:pPr>
              <a:defRPr/>
            </a:pPr>
            <a:endParaRPr lang="fi-FI" sz="1900" dirty="0" smtClean="0"/>
          </a:p>
          <a:p>
            <a:pPr marL="0" indent="0">
              <a:buFont typeface="Arial" charset="0"/>
              <a:buNone/>
              <a:defRPr/>
            </a:pPr>
            <a:endParaRPr lang="fi-FI" dirty="0" smtClean="0"/>
          </a:p>
          <a:p>
            <a:pPr>
              <a:defRPr/>
            </a:pPr>
            <a:endParaRPr lang="fi-FI" dirty="0"/>
          </a:p>
          <a:p>
            <a:pPr marL="0" indent="0">
              <a:buFont typeface="Arial" charset="0"/>
              <a:buNone/>
              <a:defRPr/>
            </a:pPr>
            <a:endParaRPr lang="fi-FI" dirty="0" smtClean="0"/>
          </a:p>
          <a:p>
            <a:pPr>
              <a:defRPr/>
            </a:pPr>
            <a:endParaRPr lang="fi-FI" dirty="0" smtClean="0"/>
          </a:p>
        </p:txBody>
      </p:sp>
      <p:sp>
        <p:nvSpPr>
          <p:cNvPr id="67590" name="Dian numeron paikkamerkki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D16A4AF-96D0-43A4-8739-F67E35161FC8}" type="slidenum">
              <a:rPr lang="fi-FI" altLang="fi-FI" smtClean="0">
                <a:solidFill>
                  <a:srgbClr val="002E63"/>
                </a:solidFill>
                <a:latin typeface="Verdana" pitchFamily="34" charset="0"/>
              </a:rPr>
              <a:pPr/>
              <a:t>3</a:t>
            </a:fld>
            <a:endParaRPr lang="fi-FI" altLang="fi-FI" smtClean="0">
              <a:solidFill>
                <a:srgbClr val="002E63"/>
              </a:solidFill>
              <a:latin typeface="Verdana"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6093296"/>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04334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Otsikko 3"/>
          <p:cNvSpPr>
            <a:spLocks noGrp="1"/>
          </p:cNvSpPr>
          <p:nvPr>
            <p:ph type="title"/>
          </p:nvPr>
        </p:nvSpPr>
        <p:spPr>
          <a:xfrm>
            <a:off x="-108520" y="188641"/>
            <a:ext cx="8856984" cy="864095"/>
          </a:xfrm>
        </p:spPr>
        <p:txBody>
          <a:bodyPr/>
          <a:lstStyle/>
          <a:p>
            <a:pPr algn="ctr"/>
            <a:r>
              <a:rPr lang="fi-FI" altLang="fi-FI" sz="2400" dirty="0" smtClean="0"/>
              <a:t>Työllisyyden kuntakokeilu käynnistyi 1.9.2012</a:t>
            </a:r>
          </a:p>
        </p:txBody>
      </p:sp>
      <p:sp>
        <p:nvSpPr>
          <p:cNvPr id="67587" name="Päivämäärän paikkamerkki 6"/>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223FB9B1-2E82-4F04-982B-5EA2C0F7B8B7}" type="datetime1">
              <a:rPr lang="fi-FI" altLang="fi-FI" smtClean="0">
                <a:solidFill>
                  <a:srgbClr val="002E63"/>
                </a:solidFill>
                <a:latin typeface="Verdana" pitchFamily="34" charset="0"/>
              </a:rPr>
              <a:pPr fontAlgn="base">
                <a:spcBef>
                  <a:spcPct val="0"/>
                </a:spcBef>
                <a:spcAft>
                  <a:spcPct val="0"/>
                </a:spcAft>
              </a:pPr>
              <a:t>28.10.2015</a:t>
            </a:fld>
            <a:endParaRPr lang="fi-FI" altLang="fi-FI" smtClean="0">
              <a:solidFill>
                <a:srgbClr val="002E63"/>
              </a:solidFill>
              <a:latin typeface="Verdana" pitchFamily="34" charset="0"/>
            </a:endParaRPr>
          </a:p>
        </p:txBody>
      </p:sp>
      <p:sp>
        <p:nvSpPr>
          <p:cNvPr id="67588" name="Alatunnisteen paikkamerkki 7"/>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mtClean="0">
                <a:solidFill>
                  <a:srgbClr val="002E63"/>
                </a:solidFill>
                <a:latin typeface="Verdana" pitchFamily="34" charset="0"/>
              </a:rPr>
              <a:t>Erja Lindberg</a:t>
            </a:r>
          </a:p>
        </p:txBody>
      </p:sp>
      <p:sp>
        <p:nvSpPr>
          <p:cNvPr id="5" name="Sisällön paikkamerkki 4"/>
          <p:cNvSpPr>
            <a:spLocks noGrp="1"/>
          </p:cNvSpPr>
          <p:nvPr>
            <p:ph idx="1"/>
          </p:nvPr>
        </p:nvSpPr>
        <p:spPr>
          <a:xfrm>
            <a:off x="589038" y="1556792"/>
            <a:ext cx="7992888" cy="4793679"/>
          </a:xfrm>
        </p:spPr>
        <p:txBody>
          <a:bodyPr>
            <a:normAutofit/>
          </a:bodyPr>
          <a:lstStyle/>
          <a:p>
            <a:pPr>
              <a:buFont typeface="Arial" panose="020B0604020202020204" pitchFamily="34" charset="0"/>
              <a:buChar char="•"/>
              <a:defRPr/>
            </a:pPr>
            <a:r>
              <a:rPr lang="fi-FI" sz="1800" dirty="0"/>
              <a:t>Hallitusohjelman mukaan pitkäaikaistyöttömyyden vähentämiseksi käynnistetään hallituskauden kestävä määräaikainen kokeilu, jossa viimeistään 12 kuukauden työttömyyden jälkeen työllisyyden hoidon päävastuu siirretään kunnalle tai kunnille yhteisvastuullisesti. Jokaisen työttömän työllistymismahdollisuudet kartoitetaan ja edistymistä seurataan aktiivisesti. Kokeilu toteutetaan erilaisissa </a:t>
            </a:r>
            <a:r>
              <a:rPr lang="fi-FI" sz="1800" dirty="0" smtClean="0"/>
              <a:t>kunnissa </a:t>
            </a:r>
          </a:p>
          <a:p>
            <a:pPr>
              <a:buFont typeface="Arial" panose="020B0604020202020204" pitchFamily="34" charset="0"/>
              <a:buChar char="•"/>
              <a:defRPr/>
            </a:pPr>
            <a:endParaRPr lang="fi-FI" sz="1800" dirty="0"/>
          </a:p>
          <a:p>
            <a:pPr>
              <a:buFont typeface="Arial" panose="020B0604020202020204" pitchFamily="34" charset="0"/>
              <a:buChar char="•"/>
              <a:defRPr/>
            </a:pPr>
            <a:r>
              <a:rPr lang="fi-FI" sz="1800" dirty="0" smtClean="0"/>
              <a:t>Kokeilun </a:t>
            </a:r>
            <a:r>
              <a:rPr lang="fi-FI" sz="1800" dirty="0"/>
              <a:t>tulokset arvioidaan ja sen pohjalta tehdään päätökset kuntien ja valtion välisestä työnjaosta työllisyyden </a:t>
            </a:r>
            <a:r>
              <a:rPr lang="fi-FI" sz="1800" dirty="0" smtClean="0"/>
              <a:t>edistämisessä</a:t>
            </a:r>
          </a:p>
          <a:p>
            <a:pPr>
              <a:buFont typeface="Arial" panose="020B0604020202020204" pitchFamily="34" charset="0"/>
              <a:buChar char="•"/>
              <a:defRPr/>
            </a:pPr>
            <a:endParaRPr lang="fi-FI" sz="1800" dirty="0" smtClean="0"/>
          </a:p>
          <a:p>
            <a:pPr>
              <a:buFont typeface="Arial" panose="020B0604020202020204" pitchFamily="34" charset="0"/>
              <a:buChar char="•"/>
              <a:defRPr/>
            </a:pPr>
            <a:r>
              <a:rPr lang="fi-FI" sz="1800" dirty="0" smtClean="0"/>
              <a:t>Selvitetään </a:t>
            </a:r>
            <a:r>
              <a:rPr lang="fi-FI" sz="1800" dirty="0"/>
              <a:t>erikseen, millä tavalla pääkaupunkiseudun kunnat voivat osallistua tällaiseen </a:t>
            </a:r>
            <a:r>
              <a:rPr lang="fi-FI" sz="1800" dirty="0" smtClean="0"/>
              <a:t>toimintamalliin </a:t>
            </a:r>
            <a:endParaRPr lang="fi-FI" sz="1800" dirty="0"/>
          </a:p>
          <a:p>
            <a:pPr marL="0" indent="0">
              <a:buNone/>
              <a:defRPr/>
            </a:pPr>
            <a:endParaRPr lang="fi-FI" altLang="fi-FI" sz="1800" dirty="0" smtClean="0"/>
          </a:p>
          <a:p>
            <a:pPr marL="0" indent="0">
              <a:buFont typeface="Arial" charset="0"/>
              <a:buNone/>
              <a:defRPr/>
            </a:pPr>
            <a:endParaRPr lang="fi-FI" dirty="0" smtClean="0"/>
          </a:p>
          <a:p>
            <a:pPr>
              <a:defRPr/>
            </a:pPr>
            <a:endParaRPr lang="fi-FI" dirty="0"/>
          </a:p>
          <a:p>
            <a:pPr marL="0" indent="0">
              <a:buFont typeface="Arial" charset="0"/>
              <a:buNone/>
              <a:defRPr/>
            </a:pPr>
            <a:endParaRPr lang="fi-FI" dirty="0" smtClean="0"/>
          </a:p>
          <a:p>
            <a:pPr>
              <a:defRPr/>
            </a:pPr>
            <a:endParaRPr lang="fi-FI" dirty="0" smtClean="0"/>
          </a:p>
        </p:txBody>
      </p:sp>
      <p:sp>
        <p:nvSpPr>
          <p:cNvPr id="67590" name="Dian numeron paikkamerkki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D16A4AF-96D0-43A4-8739-F67E35161FC8}" type="slidenum">
              <a:rPr lang="fi-FI" altLang="fi-FI" smtClean="0">
                <a:solidFill>
                  <a:srgbClr val="002E63"/>
                </a:solidFill>
                <a:latin typeface="Verdana" pitchFamily="34" charset="0"/>
              </a:rPr>
              <a:pPr/>
              <a:t>4</a:t>
            </a:fld>
            <a:endParaRPr lang="fi-FI" altLang="fi-FI" smtClean="0">
              <a:solidFill>
                <a:srgbClr val="002E63"/>
              </a:solidFill>
              <a:latin typeface="Verdana"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6093296"/>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26481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Otsikko 3"/>
          <p:cNvSpPr>
            <a:spLocks noGrp="1"/>
          </p:cNvSpPr>
          <p:nvPr>
            <p:ph type="title"/>
          </p:nvPr>
        </p:nvSpPr>
        <p:spPr>
          <a:xfrm>
            <a:off x="-108520" y="188641"/>
            <a:ext cx="8136905" cy="648071"/>
          </a:xfrm>
        </p:spPr>
        <p:txBody>
          <a:bodyPr/>
          <a:lstStyle/>
          <a:p>
            <a:pPr algn="ctr"/>
            <a:r>
              <a:rPr lang="fi-FI" altLang="fi-FI" sz="2400" dirty="0" smtClean="0"/>
              <a:t>Eväitä matkalle…</a:t>
            </a:r>
          </a:p>
        </p:txBody>
      </p:sp>
      <p:sp>
        <p:nvSpPr>
          <p:cNvPr id="67587" name="Päivämäärän paikkamerkki 6"/>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223FB9B1-2E82-4F04-982B-5EA2C0F7B8B7}" type="datetime1">
              <a:rPr lang="fi-FI" altLang="fi-FI" smtClean="0">
                <a:solidFill>
                  <a:srgbClr val="002E63"/>
                </a:solidFill>
                <a:latin typeface="Verdana" pitchFamily="34" charset="0"/>
              </a:rPr>
              <a:pPr fontAlgn="base">
                <a:spcBef>
                  <a:spcPct val="0"/>
                </a:spcBef>
                <a:spcAft>
                  <a:spcPct val="0"/>
                </a:spcAft>
              </a:pPr>
              <a:t>28.10.2015</a:t>
            </a:fld>
            <a:endParaRPr lang="fi-FI" altLang="fi-FI" smtClean="0">
              <a:solidFill>
                <a:srgbClr val="002E63"/>
              </a:solidFill>
              <a:latin typeface="Verdana" pitchFamily="34" charset="0"/>
            </a:endParaRPr>
          </a:p>
        </p:txBody>
      </p:sp>
      <p:sp>
        <p:nvSpPr>
          <p:cNvPr id="67588" name="Alatunnisteen paikkamerkki 7"/>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mtClean="0">
                <a:solidFill>
                  <a:srgbClr val="002E63"/>
                </a:solidFill>
                <a:latin typeface="Verdana" pitchFamily="34" charset="0"/>
              </a:rPr>
              <a:t>Erja Lindberg</a:t>
            </a:r>
          </a:p>
        </p:txBody>
      </p:sp>
      <p:sp>
        <p:nvSpPr>
          <p:cNvPr id="5" name="Sisällön paikkamerkki 4"/>
          <p:cNvSpPr>
            <a:spLocks noGrp="1"/>
          </p:cNvSpPr>
          <p:nvPr>
            <p:ph idx="1"/>
          </p:nvPr>
        </p:nvSpPr>
        <p:spPr>
          <a:xfrm>
            <a:off x="323850" y="1052736"/>
            <a:ext cx="8424863" cy="5329014"/>
          </a:xfrm>
        </p:spPr>
        <p:txBody>
          <a:bodyPr>
            <a:normAutofit lnSpcReduction="10000"/>
          </a:bodyPr>
          <a:lstStyle/>
          <a:p>
            <a:pPr>
              <a:buFont typeface="Arial" panose="020B0604020202020204" pitchFamily="34" charset="0"/>
              <a:buChar char="•"/>
            </a:pPr>
            <a:r>
              <a:rPr lang="fi-FI" sz="1800" dirty="0" smtClean="0"/>
              <a:t>Kuntakokeilun </a:t>
            </a:r>
            <a:r>
              <a:rPr lang="fi-FI" sz="1800" dirty="0"/>
              <a:t>tavoitteena on alentaa rakennetyöttömyyttä lisäämällä pitkään työttömänä olleiden työelämäosallisuutta ja tukemalla heidän </a:t>
            </a:r>
            <a:r>
              <a:rPr lang="fi-FI" sz="1800" dirty="0" smtClean="0"/>
              <a:t>työllistymistään </a:t>
            </a:r>
          </a:p>
          <a:p>
            <a:pPr>
              <a:buFont typeface="Arial" panose="020B0604020202020204" pitchFamily="34" charset="0"/>
              <a:buChar char="•"/>
            </a:pPr>
            <a:endParaRPr lang="fi-FI" sz="1800" dirty="0"/>
          </a:p>
          <a:p>
            <a:pPr>
              <a:buFont typeface="Arial" panose="020B0604020202020204" pitchFamily="34" charset="0"/>
              <a:buChar char="•"/>
            </a:pPr>
            <a:r>
              <a:rPr lang="fi-FI" sz="1800" dirty="0" smtClean="0"/>
              <a:t>Kokeilussa </a:t>
            </a:r>
            <a:r>
              <a:rPr lang="fi-FI" sz="1800" dirty="0"/>
              <a:t>pyritään löytämään uusia paikalliseen kumppanuuteen perustuvia työmarkkinoille integroinnin malleja, joissa työllistymistä edistäviä palveluja suunniteltaessa otetaan nykyistä paremmin huomioon sekä työttömien työnhakijoiden että paikallisten työmarkkinoiden </a:t>
            </a:r>
            <a:r>
              <a:rPr lang="fi-FI" sz="1800" dirty="0" smtClean="0"/>
              <a:t>tarpeet </a:t>
            </a:r>
          </a:p>
          <a:p>
            <a:pPr>
              <a:buFont typeface="Arial" panose="020B0604020202020204" pitchFamily="34" charset="0"/>
              <a:buChar char="•"/>
            </a:pPr>
            <a:endParaRPr lang="fi-FI" sz="1800" dirty="0"/>
          </a:p>
          <a:p>
            <a:pPr>
              <a:buFont typeface="Arial" panose="020B0604020202020204" pitchFamily="34" charset="0"/>
              <a:buChar char="•"/>
            </a:pPr>
            <a:r>
              <a:rPr lang="fi-FI" sz="1800" dirty="0"/>
              <a:t>Tarkoitus on, että kokeilukunnissa työllistymistä edistävät palvelut toteutettaisiin </a:t>
            </a:r>
            <a:r>
              <a:rPr lang="fi-FI" sz="1800" dirty="0" err="1"/>
              <a:t>moniammatillisena</a:t>
            </a:r>
            <a:r>
              <a:rPr lang="fi-FI" sz="1800" dirty="0"/>
              <a:t> sektorirajat ylittävänä </a:t>
            </a:r>
            <a:r>
              <a:rPr lang="fi-FI" sz="1800" dirty="0" smtClean="0"/>
              <a:t>yhteistyönä</a:t>
            </a:r>
          </a:p>
          <a:p>
            <a:pPr>
              <a:buFont typeface="Arial" panose="020B0604020202020204" pitchFamily="34" charset="0"/>
              <a:buChar char="•"/>
            </a:pPr>
            <a:endParaRPr lang="fi-FI" sz="1800" dirty="0"/>
          </a:p>
          <a:p>
            <a:pPr>
              <a:buFont typeface="Arial" panose="020B0604020202020204" pitchFamily="34" charset="0"/>
              <a:buChar char="•"/>
            </a:pPr>
            <a:r>
              <a:rPr lang="fi-FI" sz="1800" dirty="0" smtClean="0"/>
              <a:t>Työllistymisen </a:t>
            </a:r>
            <a:r>
              <a:rPr lang="fi-FI" sz="1800" dirty="0"/>
              <a:t>edistämisessä tulisi käyttää kaikkien julkisten toimijoiden järjestämisvastuulle kuuluvia palveluja (julkiset työvoimapalvelut, kunta/kuntayhtymän sosiaali- ja terveyspalvelut, Kelan palvelut). Nykyisten palvelujen lisäksi kokeilukunnissa tulisi kehittää ja ottaa käyttöön uusia palveluja ja </a:t>
            </a:r>
            <a:r>
              <a:rPr lang="fi-FI" sz="1800" dirty="0" smtClean="0"/>
              <a:t>toimintamalleja </a:t>
            </a:r>
            <a:endParaRPr lang="fi-FI" sz="1800" dirty="0"/>
          </a:p>
          <a:p>
            <a:endParaRPr lang="fi-FI" sz="1800" dirty="0"/>
          </a:p>
          <a:p>
            <a:pPr marL="0" indent="0">
              <a:buNone/>
            </a:pPr>
            <a:endParaRPr lang="fi-FI" sz="1800" dirty="0"/>
          </a:p>
          <a:p>
            <a:pPr marL="0" indent="0">
              <a:buFont typeface="Arial" charset="0"/>
              <a:buNone/>
              <a:defRPr/>
            </a:pPr>
            <a:endParaRPr lang="fi-FI" dirty="0" smtClean="0"/>
          </a:p>
          <a:p>
            <a:pPr>
              <a:defRPr/>
            </a:pPr>
            <a:endParaRPr lang="fi-FI" dirty="0"/>
          </a:p>
          <a:p>
            <a:pPr marL="0" indent="0">
              <a:buFont typeface="Arial" charset="0"/>
              <a:buNone/>
              <a:defRPr/>
            </a:pPr>
            <a:endParaRPr lang="fi-FI" dirty="0" smtClean="0"/>
          </a:p>
          <a:p>
            <a:pPr>
              <a:defRPr/>
            </a:pPr>
            <a:endParaRPr lang="fi-FI" dirty="0" smtClean="0"/>
          </a:p>
        </p:txBody>
      </p:sp>
      <p:sp>
        <p:nvSpPr>
          <p:cNvPr id="67590" name="Dian numeron paikkamerkki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D16A4AF-96D0-43A4-8739-F67E35161FC8}" type="slidenum">
              <a:rPr lang="fi-FI" altLang="fi-FI" smtClean="0">
                <a:solidFill>
                  <a:srgbClr val="002E63"/>
                </a:solidFill>
                <a:latin typeface="Verdana" pitchFamily="34" charset="0"/>
              </a:rPr>
              <a:pPr/>
              <a:t>5</a:t>
            </a:fld>
            <a:endParaRPr lang="fi-FI" altLang="fi-FI" smtClean="0">
              <a:solidFill>
                <a:srgbClr val="002E63"/>
              </a:solidFill>
              <a:latin typeface="Verdana"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6093296"/>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07604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Päivämäärän paikkamerkki 6"/>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223FB9B1-2E82-4F04-982B-5EA2C0F7B8B7}" type="datetime1">
              <a:rPr lang="fi-FI" altLang="fi-FI" smtClean="0">
                <a:solidFill>
                  <a:srgbClr val="002E63"/>
                </a:solidFill>
                <a:latin typeface="Verdana" pitchFamily="34" charset="0"/>
              </a:rPr>
              <a:pPr fontAlgn="base">
                <a:spcBef>
                  <a:spcPct val="0"/>
                </a:spcBef>
                <a:spcAft>
                  <a:spcPct val="0"/>
                </a:spcAft>
              </a:pPr>
              <a:t>28.10.2015</a:t>
            </a:fld>
            <a:endParaRPr lang="fi-FI" altLang="fi-FI" smtClean="0">
              <a:solidFill>
                <a:srgbClr val="002E63"/>
              </a:solidFill>
              <a:latin typeface="Verdana" pitchFamily="34" charset="0"/>
            </a:endParaRPr>
          </a:p>
        </p:txBody>
      </p:sp>
      <p:sp>
        <p:nvSpPr>
          <p:cNvPr id="67588" name="Alatunnisteen paikkamerkki 7"/>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mtClean="0">
                <a:solidFill>
                  <a:srgbClr val="002E63"/>
                </a:solidFill>
                <a:latin typeface="Verdana" pitchFamily="34" charset="0"/>
              </a:rPr>
              <a:t>Erja Lindberg</a:t>
            </a:r>
          </a:p>
        </p:txBody>
      </p:sp>
      <p:sp>
        <p:nvSpPr>
          <p:cNvPr id="5" name="Sisällön paikkamerkki 4"/>
          <p:cNvSpPr>
            <a:spLocks noGrp="1"/>
          </p:cNvSpPr>
          <p:nvPr>
            <p:ph idx="1"/>
          </p:nvPr>
        </p:nvSpPr>
        <p:spPr>
          <a:xfrm>
            <a:off x="430929" y="417345"/>
            <a:ext cx="8186390" cy="5689054"/>
          </a:xfrm>
        </p:spPr>
        <p:txBody>
          <a:bodyPr>
            <a:normAutofit/>
          </a:bodyPr>
          <a:lstStyle/>
          <a:p>
            <a:pPr>
              <a:buFont typeface="Arial" panose="020B0604020202020204" pitchFamily="34" charset="0"/>
              <a:buChar char="•"/>
            </a:pPr>
            <a:r>
              <a:rPr lang="fi-FI" sz="1800" dirty="0" smtClean="0"/>
              <a:t>Koordinointivastuu </a:t>
            </a:r>
            <a:r>
              <a:rPr lang="fi-FI" sz="1800" dirty="0"/>
              <a:t>tarjoaa kunnalle nykyistä paremmat mahdollisuudet vaikuttaa siihen, millä tavoin pitkään työttömän olleiden palvelut </a:t>
            </a:r>
            <a:r>
              <a:rPr lang="fi-FI" sz="1800" dirty="0" smtClean="0"/>
              <a:t>järjestetään</a:t>
            </a:r>
            <a:endParaRPr lang="fi-FI" sz="1800" dirty="0"/>
          </a:p>
          <a:p>
            <a:pPr>
              <a:buFont typeface="Arial" panose="020B0604020202020204" pitchFamily="34" charset="0"/>
              <a:buChar char="•"/>
            </a:pPr>
            <a:endParaRPr lang="fi-FI" sz="1800" dirty="0" smtClean="0"/>
          </a:p>
          <a:p>
            <a:pPr>
              <a:buFont typeface="Arial" panose="020B0604020202020204" pitchFamily="34" charset="0"/>
              <a:buChar char="•"/>
            </a:pPr>
            <a:r>
              <a:rPr lang="fi-FI" sz="1800" dirty="0"/>
              <a:t>Työnantajien, erityisesti yritysten kytkeminen suunnitteluun mukaan on tärkeää, jotta kokeilun toteuttajalla on tieto siitä, millaista työvoimaa alueella tarvitaan ja millä tavoin yritykset ovat valmiita osallistumaan työmarkkinoille </a:t>
            </a:r>
            <a:r>
              <a:rPr lang="fi-FI" sz="1800" dirty="0" smtClean="0"/>
              <a:t>integrointiin </a:t>
            </a:r>
          </a:p>
          <a:p>
            <a:pPr>
              <a:buFont typeface="Arial" panose="020B0604020202020204" pitchFamily="34" charset="0"/>
              <a:buChar char="•"/>
            </a:pPr>
            <a:endParaRPr lang="fi-FI" sz="1800" dirty="0" smtClean="0"/>
          </a:p>
          <a:p>
            <a:pPr>
              <a:buFont typeface="Arial" panose="020B0604020202020204" pitchFamily="34" charset="0"/>
              <a:buChar char="•"/>
            </a:pPr>
            <a:r>
              <a:rPr lang="fi-FI" sz="1800" dirty="0" smtClean="0"/>
              <a:t>Jos </a:t>
            </a:r>
            <a:r>
              <a:rPr lang="fi-FI" sz="1800" dirty="0"/>
              <a:t>kokeiluun valittavissa kunnissa nousee esille lainsäädäntöön liittyviä muutostarpeita, muutostarpeista keskustellaan kokeilukuntien kanssa ja ao. ministeriöt arvioivat, onko säännöksiä mahdollista ja tarkoituksenmukaista muuttaa kokeilukuntien osalta. Muutostarpeet pyritään tunnistamaan kokeilun alussa, jotta mahdollisista muutoksista ehditään saamaan kokemuksia kokeilun </a:t>
            </a:r>
            <a:r>
              <a:rPr lang="fi-FI" sz="1800" dirty="0" smtClean="0"/>
              <a:t>aikana</a:t>
            </a:r>
            <a:endParaRPr lang="fi-FI" sz="1800" dirty="0"/>
          </a:p>
          <a:p>
            <a:pPr marL="0" indent="0">
              <a:buNone/>
            </a:pPr>
            <a:r>
              <a:rPr lang="fi-FI" sz="1800" dirty="0"/>
              <a:t> </a:t>
            </a:r>
            <a:endParaRPr lang="fi-FI" sz="1800" dirty="0" smtClean="0"/>
          </a:p>
          <a:p>
            <a:pPr>
              <a:buFont typeface="Arial" panose="020B0604020202020204" pitchFamily="34" charset="0"/>
              <a:buChar char="•"/>
            </a:pPr>
            <a:r>
              <a:rPr lang="fi-FI" sz="1800" dirty="0" smtClean="0"/>
              <a:t>Kokeilusta </a:t>
            </a:r>
            <a:r>
              <a:rPr lang="fi-FI" sz="1800" dirty="0"/>
              <a:t>saatavia kokemuksia tullaan käyttämään apuna </a:t>
            </a:r>
            <a:r>
              <a:rPr lang="fi-FI" sz="1800" dirty="0" err="1"/>
              <a:t>TYP:n</a:t>
            </a:r>
            <a:r>
              <a:rPr lang="fi-FI" sz="1800" dirty="0"/>
              <a:t> </a:t>
            </a:r>
            <a:r>
              <a:rPr lang="fi-FI" sz="1800" dirty="0" smtClean="0"/>
              <a:t>valtakunnallistamisessa </a:t>
            </a:r>
            <a:endParaRPr lang="fi-FI" sz="1800" dirty="0"/>
          </a:p>
          <a:p>
            <a:pPr marL="0" indent="0">
              <a:buNone/>
            </a:pPr>
            <a:endParaRPr lang="fi-FI" sz="1800" dirty="0"/>
          </a:p>
          <a:p>
            <a:pPr marL="0" indent="0">
              <a:buNone/>
            </a:pPr>
            <a:endParaRPr lang="fi-FI" sz="1800" dirty="0" smtClean="0"/>
          </a:p>
          <a:p>
            <a:pPr marL="0" indent="0">
              <a:buNone/>
            </a:pPr>
            <a:endParaRPr lang="fi-FI" sz="1800" dirty="0"/>
          </a:p>
          <a:p>
            <a:endParaRPr lang="fi-FI" sz="1800" dirty="0"/>
          </a:p>
          <a:p>
            <a:pPr marL="0" indent="0">
              <a:buNone/>
            </a:pPr>
            <a:endParaRPr lang="fi-FI" sz="1800" dirty="0"/>
          </a:p>
          <a:p>
            <a:pPr marL="0" indent="0">
              <a:buFont typeface="Arial" charset="0"/>
              <a:buNone/>
              <a:defRPr/>
            </a:pPr>
            <a:endParaRPr lang="fi-FI" dirty="0" smtClean="0"/>
          </a:p>
          <a:p>
            <a:pPr>
              <a:defRPr/>
            </a:pPr>
            <a:endParaRPr lang="fi-FI" dirty="0"/>
          </a:p>
          <a:p>
            <a:pPr marL="0" indent="0">
              <a:buFont typeface="Arial" charset="0"/>
              <a:buNone/>
              <a:defRPr/>
            </a:pPr>
            <a:endParaRPr lang="fi-FI" dirty="0" smtClean="0"/>
          </a:p>
          <a:p>
            <a:pPr>
              <a:defRPr/>
            </a:pPr>
            <a:endParaRPr lang="fi-FI" dirty="0" smtClean="0"/>
          </a:p>
        </p:txBody>
      </p:sp>
      <p:sp>
        <p:nvSpPr>
          <p:cNvPr id="67590" name="Dian numeron paikkamerkki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D16A4AF-96D0-43A4-8739-F67E35161FC8}" type="slidenum">
              <a:rPr lang="fi-FI" altLang="fi-FI" smtClean="0">
                <a:solidFill>
                  <a:srgbClr val="002E63"/>
                </a:solidFill>
                <a:latin typeface="Verdana" pitchFamily="34" charset="0"/>
              </a:rPr>
              <a:pPr/>
              <a:t>6</a:t>
            </a:fld>
            <a:endParaRPr lang="fi-FI" altLang="fi-FI" smtClean="0">
              <a:solidFill>
                <a:srgbClr val="002E63"/>
              </a:solidFill>
              <a:latin typeface="Verdana"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6093296"/>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53315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isällön paikkamerkki 2"/>
          <p:cNvSpPr>
            <a:spLocks noGrp="1"/>
          </p:cNvSpPr>
          <p:nvPr>
            <p:ph idx="1"/>
          </p:nvPr>
        </p:nvSpPr>
        <p:spPr>
          <a:xfrm>
            <a:off x="468313" y="5445125"/>
            <a:ext cx="8207375" cy="682625"/>
          </a:xfrm>
        </p:spPr>
        <p:txBody>
          <a:bodyPr/>
          <a:lstStyle/>
          <a:p>
            <a:pPr marL="0" indent="0" algn="ctr" eaLnBrk="1" hangingPunct="1">
              <a:buFont typeface="Arial" charset="0"/>
              <a:buNone/>
            </a:pPr>
            <a:r>
              <a:rPr lang="fi-FI" altLang="fi-FI" sz="1800" smtClean="0"/>
              <a:t>Työllisyyden kuntakokeilu on koonnut parhaista työllisyyden hoidon resepteistä ”keittokirjan” yhteistyön ja palveluiden kehittämiseksi</a:t>
            </a:r>
            <a:r>
              <a:rPr lang="fi-FI" altLang="fi-FI" smtClean="0"/>
              <a:t> </a:t>
            </a:r>
          </a:p>
        </p:txBody>
      </p:sp>
      <p:sp>
        <p:nvSpPr>
          <p:cNvPr id="45059" name="Päivämäärän paikkamerkki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8E5D2724-6B30-4FE4-B0D0-B2C242475840}" type="datetime1">
              <a:rPr lang="fi-FI" altLang="fi-FI" smtClean="0">
                <a:solidFill>
                  <a:srgbClr val="002E63"/>
                </a:solidFill>
                <a:latin typeface="Verdana" pitchFamily="34" charset="0"/>
              </a:rPr>
              <a:pPr fontAlgn="base">
                <a:spcBef>
                  <a:spcPct val="0"/>
                </a:spcBef>
                <a:spcAft>
                  <a:spcPct val="0"/>
                </a:spcAft>
              </a:pPr>
              <a:t>28.10.2015</a:t>
            </a:fld>
            <a:endParaRPr lang="fi-FI" altLang="fi-FI" smtClean="0">
              <a:solidFill>
                <a:srgbClr val="002E63"/>
              </a:solidFill>
              <a:latin typeface="Verdana" pitchFamily="34" charset="0"/>
            </a:endParaRPr>
          </a:p>
        </p:txBody>
      </p:sp>
      <p:sp>
        <p:nvSpPr>
          <p:cNvPr id="45060" name="Alatunnisteen paikkamerkki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mtClean="0">
                <a:solidFill>
                  <a:srgbClr val="002E63"/>
                </a:solidFill>
                <a:latin typeface="Verdana" pitchFamily="34" charset="0"/>
              </a:rPr>
              <a:t>Erja Lindberg</a:t>
            </a:r>
          </a:p>
        </p:txBody>
      </p:sp>
      <p:sp>
        <p:nvSpPr>
          <p:cNvPr id="45061" name="Dian numeron paikkamerkki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8103BCE9-AB30-43EE-B69A-F9CE0EECE715}" type="slidenum">
              <a:rPr lang="fi-FI" altLang="fi-FI" smtClean="0">
                <a:solidFill>
                  <a:srgbClr val="002E63"/>
                </a:solidFill>
                <a:latin typeface="Verdana" pitchFamily="34" charset="0"/>
              </a:rPr>
              <a:pPr/>
              <a:t>7</a:t>
            </a:fld>
            <a:endParaRPr lang="fi-FI" altLang="fi-FI" smtClean="0">
              <a:solidFill>
                <a:srgbClr val="002E63"/>
              </a:solidFill>
              <a:latin typeface="Verdana" pitchFamily="34" charset="0"/>
            </a:endParaRPr>
          </a:p>
        </p:txBody>
      </p:sp>
      <p:pic>
        <p:nvPicPr>
          <p:cNvPr id="45062" name="Kuva 7"/>
          <p:cNvPicPr>
            <a:picLocks noChangeAspect="1" noChangeArrowheads="1"/>
          </p:cNvPicPr>
          <p:nvPr/>
        </p:nvPicPr>
        <p:blipFill>
          <a:blip r:embed="rId2">
            <a:extLst>
              <a:ext uri="{28A0092B-C50C-407E-A947-70E740481C1C}">
                <a14:useLocalDpi xmlns:a14="http://schemas.microsoft.com/office/drawing/2010/main" val="0"/>
              </a:ext>
            </a:extLst>
          </a:blip>
          <a:srcRect l="50340" t="12363" r="4819" b="6631"/>
          <a:stretch>
            <a:fillRect/>
          </a:stretch>
        </p:blipFill>
        <p:spPr bwMode="auto">
          <a:xfrm>
            <a:off x="1403350" y="115888"/>
            <a:ext cx="6048375" cy="514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4288" y="6093296"/>
            <a:ext cx="1420813"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23176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Päivämäärän paikkamerkki 1"/>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B3FFC04D-ACBE-46DD-929B-97D12141B030}" type="datetime1">
              <a:rPr lang="fi-FI" altLang="fi-FI" smtClean="0">
                <a:solidFill>
                  <a:srgbClr val="002E63"/>
                </a:solidFill>
                <a:latin typeface="Verdana" pitchFamily="34" charset="0"/>
              </a:rPr>
              <a:pPr fontAlgn="base">
                <a:spcBef>
                  <a:spcPct val="0"/>
                </a:spcBef>
                <a:spcAft>
                  <a:spcPct val="0"/>
                </a:spcAft>
              </a:pPr>
              <a:t>28.10.2015</a:t>
            </a:fld>
            <a:endParaRPr lang="fi-FI" altLang="fi-FI" smtClean="0">
              <a:solidFill>
                <a:srgbClr val="002E63"/>
              </a:solidFill>
              <a:latin typeface="Verdana" pitchFamily="34" charset="0"/>
            </a:endParaRPr>
          </a:p>
        </p:txBody>
      </p:sp>
      <p:sp>
        <p:nvSpPr>
          <p:cNvPr id="57347" name="Alatunnisteen paikkamerkki 2"/>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mtClean="0">
                <a:solidFill>
                  <a:srgbClr val="002E63"/>
                </a:solidFill>
                <a:latin typeface="Verdana" pitchFamily="34" charset="0"/>
              </a:rPr>
              <a:t>Erja Lindberg</a:t>
            </a:r>
          </a:p>
        </p:txBody>
      </p:sp>
      <p:sp>
        <p:nvSpPr>
          <p:cNvPr id="57348" name="Dian numeron paikkamerkki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4F27DFCF-6F26-45F7-856D-8A59F2FE4CAE}" type="slidenum">
              <a:rPr lang="fi-FI" altLang="fi-FI" smtClean="0">
                <a:solidFill>
                  <a:srgbClr val="002E63"/>
                </a:solidFill>
                <a:latin typeface="Verdana" pitchFamily="34" charset="0"/>
              </a:rPr>
              <a:pPr/>
              <a:t>8</a:t>
            </a:fld>
            <a:endParaRPr lang="fi-FI" altLang="fi-FI" smtClean="0">
              <a:solidFill>
                <a:srgbClr val="002E63"/>
              </a:solidFill>
              <a:latin typeface="Verdana" pitchFamily="34" charset="0"/>
            </a:endParaRPr>
          </a:p>
        </p:txBody>
      </p:sp>
      <p:pic>
        <p:nvPicPr>
          <p:cNvPr id="57349" name="Kuva 4"/>
          <p:cNvPicPr>
            <a:picLocks noChangeAspect="1" noChangeArrowheads="1"/>
          </p:cNvPicPr>
          <p:nvPr/>
        </p:nvPicPr>
        <p:blipFill>
          <a:blip r:embed="rId2">
            <a:extLst>
              <a:ext uri="{28A0092B-C50C-407E-A947-70E740481C1C}">
                <a14:useLocalDpi xmlns:a14="http://schemas.microsoft.com/office/drawing/2010/main" val="0"/>
              </a:ext>
            </a:extLst>
          </a:blip>
          <a:srcRect l="28772" t="17914" r="11353" b="4953"/>
          <a:stretch>
            <a:fillRect/>
          </a:stretch>
        </p:blipFill>
        <p:spPr bwMode="auto">
          <a:xfrm>
            <a:off x="-34925" y="0"/>
            <a:ext cx="9178925" cy="616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8562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Otsikko 1"/>
          <p:cNvSpPr>
            <a:spLocks noGrp="1"/>
          </p:cNvSpPr>
          <p:nvPr>
            <p:ph type="title"/>
          </p:nvPr>
        </p:nvSpPr>
        <p:spPr>
          <a:xfrm>
            <a:off x="611560" y="0"/>
            <a:ext cx="8137277" cy="908720"/>
          </a:xfrm>
        </p:spPr>
        <p:txBody>
          <a:bodyPr/>
          <a:lstStyle/>
          <a:p>
            <a:pPr>
              <a:spcAft>
                <a:spcPts val="0"/>
              </a:spcAft>
            </a:pPr>
            <a:r>
              <a:rPr lang="fi-FI" sz="2400" dirty="0" smtClean="0">
                <a:ea typeface="Verdana"/>
                <a:cs typeface="Times New Roman"/>
              </a:rPr>
              <a:t>Seurantatutkimuksen arviointiulottuvuudet</a:t>
            </a:r>
            <a:endParaRPr lang="fi-FI" sz="1600" dirty="0">
              <a:ea typeface="Verdana"/>
              <a:cs typeface="Times New Roman"/>
            </a:endParaRPr>
          </a:p>
        </p:txBody>
      </p:sp>
      <p:sp>
        <p:nvSpPr>
          <p:cNvPr id="65539" name="Sisällön paikkamerkki 2"/>
          <p:cNvSpPr>
            <a:spLocks noGrp="1"/>
          </p:cNvSpPr>
          <p:nvPr>
            <p:ph idx="1"/>
          </p:nvPr>
        </p:nvSpPr>
        <p:spPr>
          <a:xfrm>
            <a:off x="251520" y="1412776"/>
            <a:ext cx="8640959" cy="4753074"/>
          </a:xfrm>
        </p:spPr>
        <p:txBody>
          <a:bodyPr/>
          <a:lstStyle/>
          <a:p>
            <a:pPr>
              <a:buAutoNum type="arabicParenR"/>
            </a:pPr>
            <a:r>
              <a:rPr lang="fi-FI" sz="1800" dirty="0" smtClean="0">
                <a:solidFill>
                  <a:schemeClr val="tx1"/>
                </a:solidFill>
                <a:ea typeface="Verdana"/>
                <a:cs typeface="Arial"/>
              </a:rPr>
              <a:t> Kokonaisvoimavarojen kehitys työllisyyden edistämisessä</a:t>
            </a:r>
          </a:p>
          <a:p>
            <a:pPr>
              <a:buAutoNum type="arabicParenR"/>
            </a:pPr>
            <a:r>
              <a:rPr lang="fi-FI" sz="1800" dirty="0" smtClean="0">
                <a:ea typeface="Verdana"/>
                <a:cs typeface="Times New Roman"/>
              </a:rPr>
              <a:t> Kuntastrategioiden kehitys työllisyyden edistämisessä</a:t>
            </a:r>
          </a:p>
          <a:p>
            <a:pPr>
              <a:buAutoNum type="arabicParenR"/>
            </a:pPr>
            <a:r>
              <a:rPr lang="fi-FI" sz="1800" dirty="0" smtClean="0">
                <a:ea typeface="Verdana"/>
                <a:cs typeface="Times New Roman"/>
              </a:rPr>
              <a:t> Työllisyyden edistämisen johtaminen ja koordinointi</a:t>
            </a:r>
          </a:p>
          <a:p>
            <a:pPr>
              <a:buAutoNum type="arabicParenR"/>
            </a:pPr>
            <a:r>
              <a:rPr lang="fi-FI" sz="1800" dirty="0" smtClean="0">
                <a:ea typeface="Verdana"/>
                <a:cs typeface="Times New Roman"/>
              </a:rPr>
              <a:t> Työllisyyden edistämisen prosessit ja palvelut</a:t>
            </a:r>
          </a:p>
          <a:p>
            <a:pPr>
              <a:buAutoNum type="arabicParenR"/>
            </a:pPr>
            <a:r>
              <a:rPr lang="fi-FI" sz="1800" dirty="0" smtClean="0">
                <a:ea typeface="Verdana"/>
                <a:cs typeface="Times New Roman"/>
              </a:rPr>
              <a:t> Sosiaali- ja terveyspalvelut ja kuntakokeilu</a:t>
            </a:r>
          </a:p>
          <a:p>
            <a:pPr>
              <a:buAutoNum type="arabicParenR"/>
            </a:pPr>
            <a:r>
              <a:rPr lang="fi-FI" sz="1800" dirty="0" smtClean="0">
                <a:ea typeface="Verdana"/>
                <a:cs typeface="Times New Roman"/>
              </a:rPr>
              <a:t> </a:t>
            </a:r>
            <a:r>
              <a:rPr lang="fi-FI" sz="1800" dirty="0" err="1" smtClean="0">
                <a:ea typeface="Verdana"/>
                <a:cs typeface="Times New Roman"/>
              </a:rPr>
              <a:t>Opinnollistaminen</a:t>
            </a:r>
            <a:r>
              <a:rPr lang="fi-FI" sz="1800" dirty="0" smtClean="0">
                <a:ea typeface="Verdana"/>
                <a:cs typeface="Times New Roman"/>
              </a:rPr>
              <a:t> ja ohjaus kuntakokeilussa</a:t>
            </a:r>
          </a:p>
          <a:p>
            <a:pPr>
              <a:buAutoNum type="arabicParenR"/>
            </a:pPr>
            <a:r>
              <a:rPr lang="fi-FI" sz="1800" dirty="0" smtClean="0">
                <a:ea typeface="Verdana"/>
                <a:cs typeface="Times New Roman"/>
              </a:rPr>
              <a:t> Yritykset ja kuntakokeilu</a:t>
            </a:r>
          </a:p>
          <a:p>
            <a:pPr>
              <a:buAutoNum type="arabicParenR"/>
            </a:pPr>
            <a:r>
              <a:rPr lang="fi-FI" sz="1800" dirty="0" smtClean="0">
                <a:ea typeface="Verdana"/>
                <a:cs typeface="Times New Roman"/>
              </a:rPr>
              <a:t> Työllistämistä edistävä monialainen yhteispalvelu (TYP) ja kuntakokeilu</a:t>
            </a:r>
          </a:p>
          <a:p>
            <a:pPr>
              <a:buAutoNum type="arabicParenR"/>
            </a:pPr>
            <a:r>
              <a:rPr lang="fi-FI" sz="1800" dirty="0" smtClean="0">
                <a:ea typeface="Verdana"/>
                <a:cs typeface="Times New Roman"/>
              </a:rPr>
              <a:t> Asiakkaat ja kuntakokeilu</a:t>
            </a:r>
          </a:p>
          <a:p>
            <a:pPr>
              <a:buAutoNum type="arabicParenR"/>
            </a:pPr>
            <a:r>
              <a:rPr lang="fi-FI" sz="1800" dirty="0" smtClean="0">
                <a:ea typeface="Verdana"/>
                <a:cs typeface="Times New Roman"/>
              </a:rPr>
              <a:t> Henkilöstön osaaminen, oppiminen ja jaksaminen</a:t>
            </a:r>
          </a:p>
          <a:p>
            <a:pPr>
              <a:buAutoNum type="arabicParenR"/>
            </a:pPr>
            <a:r>
              <a:rPr lang="fi-FI" sz="1800" dirty="0" smtClean="0">
                <a:ea typeface="Verdana"/>
                <a:cs typeface="Times New Roman"/>
              </a:rPr>
              <a:t> Vaikutukset työttömyyteen</a:t>
            </a:r>
          </a:p>
          <a:p>
            <a:pPr>
              <a:buAutoNum type="arabicParenR"/>
            </a:pPr>
            <a:r>
              <a:rPr lang="fi-FI" sz="1800" dirty="0" smtClean="0">
                <a:ea typeface="Verdana"/>
                <a:cs typeface="Times New Roman"/>
              </a:rPr>
              <a:t> Kokonaiskuva</a:t>
            </a:r>
          </a:p>
          <a:p>
            <a:pPr>
              <a:buAutoNum type="arabicParenR"/>
            </a:pPr>
            <a:endParaRPr lang="fi-FI" sz="1800" dirty="0">
              <a:ea typeface="Verdana"/>
              <a:cs typeface="Times New Roman"/>
            </a:endParaRPr>
          </a:p>
          <a:p>
            <a:endParaRPr lang="fi-FI" altLang="fi-FI" sz="1400" dirty="0" smtClean="0"/>
          </a:p>
        </p:txBody>
      </p:sp>
      <p:sp>
        <p:nvSpPr>
          <p:cNvPr id="65540" name="Päivämäärän paikkamerkki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4C6C9FB0-67F1-44B7-91D0-EEE51BC6056D}" type="datetime1">
              <a:rPr lang="fi-FI" altLang="fi-FI" smtClean="0">
                <a:solidFill>
                  <a:srgbClr val="002E63"/>
                </a:solidFill>
                <a:latin typeface="Verdana" pitchFamily="34" charset="0"/>
              </a:rPr>
              <a:pPr fontAlgn="base">
                <a:spcBef>
                  <a:spcPct val="0"/>
                </a:spcBef>
                <a:spcAft>
                  <a:spcPct val="0"/>
                </a:spcAft>
              </a:pPr>
              <a:t>28.10.2015</a:t>
            </a:fld>
            <a:endParaRPr lang="fi-FI" altLang="fi-FI" smtClean="0">
              <a:solidFill>
                <a:srgbClr val="002E63"/>
              </a:solidFill>
              <a:latin typeface="Verdana" pitchFamily="34" charset="0"/>
            </a:endParaRPr>
          </a:p>
        </p:txBody>
      </p:sp>
      <p:sp>
        <p:nvSpPr>
          <p:cNvPr id="65541" name="Alatunnisteen paikkamerkki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fontAlgn="base">
              <a:spcBef>
                <a:spcPct val="0"/>
              </a:spcBef>
              <a:spcAft>
                <a:spcPct val="0"/>
              </a:spcAft>
            </a:pPr>
            <a:r>
              <a:rPr lang="fi-FI" altLang="fi-FI" smtClean="0">
                <a:solidFill>
                  <a:srgbClr val="002E63"/>
                </a:solidFill>
                <a:latin typeface="Verdana" pitchFamily="34" charset="0"/>
              </a:rPr>
              <a:t>Erja Lindberg</a:t>
            </a:r>
          </a:p>
        </p:txBody>
      </p:sp>
      <p:sp>
        <p:nvSpPr>
          <p:cNvPr id="65542" name="Dian numeron paikkamerkki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16C085-0056-4FA0-92BB-F01158AFFCC9}" type="slidenum">
              <a:rPr lang="fi-FI" altLang="fi-FI" smtClean="0">
                <a:solidFill>
                  <a:srgbClr val="002E63"/>
                </a:solidFill>
                <a:latin typeface="Verdana" pitchFamily="34" charset="0"/>
              </a:rPr>
              <a:pPr/>
              <a:t>9</a:t>
            </a:fld>
            <a:endParaRPr lang="fi-FI" altLang="fi-FI" smtClean="0">
              <a:solidFill>
                <a:srgbClr val="002E63"/>
              </a:solidFill>
              <a:latin typeface="Verdana"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4288" y="6093296"/>
            <a:ext cx="14176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39583069"/>
      </p:ext>
    </p:extLst>
  </p:cSld>
  <p:clrMapOvr>
    <a:masterClrMapping/>
  </p:clrMapOvr>
  <p:timing>
    <p:tnLst>
      <p:par>
        <p:cTn id="1" dur="indefinite" restart="never" nodeType="tmRoot"/>
      </p:par>
    </p:tnLst>
  </p:timing>
</p:sld>
</file>

<file path=ppt/theme/theme1.xml><?xml version="1.0" encoding="utf-8"?>
<a:theme xmlns:a="http://schemas.openxmlformats.org/drawingml/2006/main" name="Kuntaliitto suomen- ja ruotsinkielinen">
  <a:themeElements>
    <a:clrScheme name="Kuntaliitto">
      <a:dk1>
        <a:srgbClr val="002E63"/>
      </a:dk1>
      <a:lt1>
        <a:sysClr val="window" lastClr="FFFFFF"/>
      </a:lt1>
      <a:dk2>
        <a:srgbClr val="000000"/>
      </a:dk2>
      <a:lt2>
        <a:srgbClr val="EEECE1"/>
      </a:lt2>
      <a:accent1>
        <a:srgbClr val="002E63"/>
      </a:accent1>
      <a:accent2>
        <a:srgbClr val="00A6D6"/>
      </a:accent2>
      <a:accent3>
        <a:srgbClr val="6B8F00"/>
      </a:accent3>
      <a:accent4>
        <a:srgbClr val="B5BA05"/>
      </a:accent4>
      <a:accent5>
        <a:srgbClr val="F25900"/>
      </a:accent5>
      <a:accent6>
        <a:srgbClr val="E0AD12"/>
      </a:accent6>
      <a:hlink>
        <a:srgbClr val="0000FF"/>
      </a:hlink>
      <a:folHlink>
        <a:srgbClr val="800080"/>
      </a:folHlink>
    </a:clrScheme>
    <a:fontScheme name="Kuntaliitto">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0">
              <a:schemeClr val="accent1">
                <a:tint val="100000"/>
                <a:shade val="100000"/>
                <a:satMod val="130000"/>
              </a:schemeClr>
            </a:gs>
            <a:gs pos="100000">
              <a:schemeClr val="accent1">
                <a:tint val="50000"/>
                <a:shade val="100000"/>
                <a:satMod val="350000"/>
              </a:schemeClr>
            </a:gs>
          </a:gsLst>
          <a:lin ang="16200000" scaled="0"/>
        </a:gradFill>
        <a:ln w="9525"/>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PMS 295">
      <a:srgbClr val="002E63"/>
    </a:custClr>
    <a:custClr name="PMS Process Cyan">
      <a:srgbClr val="00A6D6"/>
    </a:custClr>
    <a:custClr name="PMS 1655">
      <a:srgbClr val="F25900"/>
    </a:custClr>
    <a:custClr name="PMS 124">
      <a:srgbClr val="E0AD12"/>
    </a:custClr>
    <a:custClr name="PMS 603">
      <a:srgbClr val="EBE657"/>
    </a:custClr>
    <a:custClr name="PMS 2583">
      <a:srgbClr val="9E4DAB"/>
    </a:custClr>
    <a:custClr name="PMS 200">
      <a:srgbClr val="BA122B"/>
    </a:custClr>
    <a:custClr name="PMS 377">
      <a:srgbClr val="6B8F00"/>
    </a:custClr>
    <a:custClr name="PMS 390">
      <a:srgbClr val="B5BA05"/>
    </a:custClr>
    <a:custClr name="PMS 1525">
      <a:srgbClr val="BA5700"/>
    </a:custClr>
    <a:custClr name="PMS 729">
      <a:srgbClr val="C48F5E"/>
    </a:custClr>
    <a:custClr name="PMS Warm Gray 6">
      <a:srgbClr val="ADA194"/>
    </a:custClr>
    <a:custClr name="PMS 651">
      <a:srgbClr val="A1ADC7"/>
    </a:custClr>
    <a:custClr name="PMS 2905">
      <a:srgbClr val="9EC9E3"/>
    </a:custClr>
    <a:custClr name="PMS 660">
      <a:srgbClr val="426BBA"/>
    </a:custClr>
  </a:custClrLst>
</a:theme>
</file>

<file path=ppt/theme/theme2.xml><?xml version="1.0" encoding="utf-8"?>
<a:theme xmlns:a="http://schemas.openxmlformats.org/drawingml/2006/main" name="3_Kuntaliitto suomen- ja ruotsinkielinen">
  <a:themeElements>
    <a:clrScheme name="Kuntaliitto">
      <a:dk1>
        <a:srgbClr val="002E63"/>
      </a:dk1>
      <a:lt1>
        <a:sysClr val="window" lastClr="FFFFFF"/>
      </a:lt1>
      <a:dk2>
        <a:srgbClr val="000000"/>
      </a:dk2>
      <a:lt2>
        <a:srgbClr val="EEECE1"/>
      </a:lt2>
      <a:accent1>
        <a:srgbClr val="002E63"/>
      </a:accent1>
      <a:accent2>
        <a:srgbClr val="00A6D6"/>
      </a:accent2>
      <a:accent3>
        <a:srgbClr val="6B8F00"/>
      </a:accent3>
      <a:accent4>
        <a:srgbClr val="B5BA05"/>
      </a:accent4>
      <a:accent5>
        <a:srgbClr val="F25900"/>
      </a:accent5>
      <a:accent6>
        <a:srgbClr val="E0AD12"/>
      </a:accent6>
      <a:hlink>
        <a:srgbClr val="0000FF"/>
      </a:hlink>
      <a:folHlink>
        <a:srgbClr val="800080"/>
      </a:folHlink>
    </a:clrScheme>
    <a:fontScheme name="Kuntaliitto">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0">
              <a:schemeClr val="accent1">
                <a:tint val="100000"/>
                <a:shade val="100000"/>
                <a:satMod val="130000"/>
              </a:schemeClr>
            </a:gs>
            <a:gs pos="100000">
              <a:schemeClr val="accent1">
                <a:tint val="50000"/>
                <a:shade val="100000"/>
                <a:satMod val="350000"/>
              </a:schemeClr>
            </a:gs>
          </a:gsLst>
          <a:lin ang="16200000" scaled="0"/>
        </a:gradFill>
        <a:ln w="9525"/>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PMS 295">
      <a:srgbClr val="002E63"/>
    </a:custClr>
    <a:custClr name="PMS Process Cyan">
      <a:srgbClr val="00A6D6"/>
    </a:custClr>
    <a:custClr name="PMS 1655">
      <a:srgbClr val="F25900"/>
    </a:custClr>
    <a:custClr name="PMS 124">
      <a:srgbClr val="E0AD12"/>
    </a:custClr>
    <a:custClr name="PMS 603">
      <a:srgbClr val="EBE657"/>
    </a:custClr>
    <a:custClr name="PMS 2583">
      <a:srgbClr val="9E4DAB"/>
    </a:custClr>
    <a:custClr name="PMS 200">
      <a:srgbClr val="BA122B"/>
    </a:custClr>
    <a:custClr name="PMS 377">
      <a:srgbClr val="6B8F00"/>
    </a:custClr>
    <a:custClr name="PMS 390">
      <a:srgbClr val="B5BA05"/>
    </a:custClr>
    <a:custClr name="PMS 1525">
      <a:srgbClr val="BA5700"/>
    </a:custClr>
    <a:custClr name="PMS 729">
      <a:srgbClr val="C48F5E"/>
    </a:custClr>
    <a:custClr name="PMS Warm Gray 6">
      <a:srgbClr val="ADA194"/>
    </a:custClr>
    <a:custClr name="PMS 651">
      <a:srgbClr val="A1ADC7"/>
    </a:custClr>
    <a:custClr name="PMS 2905">
      <a:srgbClr val="9EC9E3"/>
    </a:custClr>
    <a:custClr name="PMS 660">
      <a:srgbClr val="426BBA"/>
    </a:custClr>
  </a:custClrLst>
</a:theme>
</file>

<file path=ppt/theme/theme3.xml><?xml version="1.0" encoding="utf-8"?>
<a:theme xmlns:a="http://schemas.openxmlformats.org/drawingml/2006/main" name="2_Kuntaliitto suomen- ja ruotsinkielinen">
  <a:themeElements>
    <a:clrScheme name="Kuntaliitto">
      <a:dk1>
        <a:srgbClr val="002E63"/>
      </a:dk1>
      <a:lt1>
        <a:sysClr val="window" lastClr="FFFFFF"/>
      </a:lt1>
      <a:dk2>
        <a:srgbClr val="000000"/>
      </a:dk2>
      <a:lt2>
        <a:srgbClr val="EEECE1"/>
      </a:lt2>
      <a:accent1>
        <a:srgbClr val="002E63"/>
      </a:accent1>
      <a:accent2>
        <a:srgbClr val="00A6D6"/>
      </a:accent2>
      <a:accent3>
        <a:srgbClr val="6B8F00"/>
      </a:accent3>
      <a:accent4>
        <a:srgbClr val="B5BA05"/>
      </a:accent4>
      <a:accent5>
        <a:srgbClr val="F25900"/>
      </a:accent5>
      <a:accent6>
        <a:srgbClr val="E0AD12"/>
      </a:accent6>
      <a:hlink>
        <a:srgbClr val="0000FF"/>
      </a:hlink>
      <a:folHlink>
        <a:srgbClr val="800080"/>
      </a:folHlink>
    </a:clrScheme>
    <a:fontScheme name="Kuntaliitto">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a:gsLst>
            <a:gs pos="0">
              <a:schemeClr val="accent1">
                <a:tint val="100000"/>
                <a:shade val="100000"/>
                <a:satMod val="130000"/>
              </a:schemeClr>
            </a:gs>
            <a:gs pos="100000">
              <a:schemeClr val="accent1">
                <a:tint val="50000"/>
                <a:shade val="100000"/>
                <a:satMod val="350000"/>
              </a:schemeClr>
            </a:gs>
          </a:gsLst>
          <a:lin ang="16200000" scaled="0"/>
        </a:gradFill>
        <a:ln w="9525"/>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PMS 295">
      <a:srgbClr val="002E63"/>
    </a:custClr>
    <a:custClr name="PMS Process Cyan">
      <a:srgbClr val="00A6D6"/>
    </a:custClr>
    <a:custClr name="PMS 1655">
      <a:srgbClr val="F25900"/>
    </a:custClr>
    <a:custClr name="PMS 124">
      <a:srgbClr val="E0AD12"/>
    </a:custClr>
    <a:custClr name="PMS 603">
      <a:srgbClr val="EBE657"/>
    </a:custClr>
    <a:custClr name="PMS 2583">
      <a:srgbClr val="9E4DAB"/>
    </a:custClr>
    <a:custClr name="PMS 200">
      <a:srgbClr val="BA122B"/>
    </a:custClr>
    <a:custClr name="PMS 377">
      <a:srgbClr val="6B8F00"/>
    </a:custClr>
    <a:custClr name="PMS 390">
      <a:srgbClr val="B5BA05"/>
    </a:custClr>
    <a:custClr name="PMS 1525">
      <a:srgbClr val="BA5700"/>
    </a:custClr>
    <a:custClr name="PMS 729">
      <a:srgbClr val="C48F5E"/>
    </a:custClr>
    <a:custClr name="PMS Warm Gray 6">
      <a:srgbClr val="ADA194"/>
    </a:custClr>
    <a:custClr name="PMS 651">
      <a:srgbClr val="A1ADC7"/>
    </a:custClr>
    <a:custClr name="PMS 2905">
      <a:srgbClr val="9EC9E3"/>
    </a:custClr>
    <a:custClr name="PMS 660">
      <a:srgbClr val="426BBA"/>
    </a:custClr>
  </a:custClrLst>
</a:theme>
</file>

<file path=ppt/theme/theme4.xml><?xml version="1.0" encoding="utf-8"?>
<a:theme xmlns:a="http://schemas.openxmlformats.org/drawingml/2006/main" name="2_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1201</Words>
  <Application>Microsoft Office PowerPoint</Application>
  <PresentationFormat>Näytössä katseltava diaesitys (4:3)</PresentationFormat>
  <Paragraphs>242</Paragraphs>
  <Slides>19</Slides>
  <Notes>3</Notes>
  <HiddenSlides>0</HiddenSlides>
  <MMClips>0</MMClips>
  <ScaleCrop>false</ScaleCrop>
  <HeadingPairs>
    <vt:vector size="4" baseType="variant">
      <vt:variant>
        <vt:lpstr>Teema</vt:lpstr>
      </vt:variant>
      <vt:variant>
        <vt:i4>4</vt:i4>
      </vt:variant>
      <vt:variant>
        <vt:lpstr>Dian otsikot</vt:lpstr>
      </vt:variant>
      <vt:variant>
        <vt:i4>19</vt:i4>
      </vt:variant>
    </vt:vector>
  </HeadingPairs>
  <TitlesOfParts>
    <vt:vector size="23" baseType="lpstr">
      <vt:lpstr>Kuntaliitto suomen- ja ruotsinkielinen</vt:lpstr>
      <vt:lpstr>3_Kuntaliitto suomen- ja ruotsinkielinen</vt:lpstr>
      <vt:lpstr>2_Kuntaliitto suomen- ja ruotsinkielinen</vt:lpstr>
      <vt:lpstr>2_Office-teema</vt:lpstr>
      <vt:lpstr>Kuntakokeilun eväitä TYPlle </vt:lpstr>
      <vt:lpstr>Kunnat ja työllisyys</vt:lpstr>
      <vt:lpstr>Työttömyyden hoidosta kohti  työllisyyden edistämistä </vt:lpstr>
      <vt:lpstr>Työllisyyden kuntakokeilu käynnistyi 1.9.2012</vt:lpstr>
      <vt:lpstr>Eväitä matkalle…</vt:lpstr>
      <vt:lpstr>PowerPoint-esitys</vt:lpstr>
      <vt:lpstr>PowerPoint-esitys</vt:lpstr>
      <vt:lpstr>PowerPoint-esitys</vt:lpstr>
      <vt:lpstr>Seurantatutkimuksen arviointiulottuvuudet</vt:lpstr>
      <vt:lpstr>Työttömyysprosentin suhteellinen ja keskimääräinen kehitys kunnissa</vt:lpstr>
      <vt:lpstr>PowerPoint-esitys</vt:lpstr>
      <vt:lpstr>PowerPoint-esitys</vt:lpstr>
      <vt:lpstr> Matkan varrella huomattiin… </vt:lpstr>
      <vt:lpstr>Työllisyyden kuntakokeilu muutoksentekijänä</vt:lpstr>
      <vt:lpstr>Hallitusohjelman linjaus: Työllisyys ja kilpailukyky</vt:lpstr>
      <vt:lpstr>Työllisyyspalvelujen siirto vaikeimmin työllistyvien osalta kuntien vastuulle työssäkäyntialueittain</vt:lpstr>
      <vt:lpstr>PowerPoint-esitys</vt:lpstr>
      <vt:lpstr>Työllisyyspalvelujen siirtoa kunnille                   on tarpeen pilotoida</vt:lpstr>
      <vt:lpstr>PowerPoint-esitys</vt:lpstr>
    </vt:vector>
  </TitlesOfParts>
  <Company>Suomen Kuntaliitto 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Työllistymisen muutokset kunnissa</dc:title>
  <dc:creator>Lindberg Erja</dc:creator>
  <cp:lastModifiedBy>Lindberg Erja</cp:lastModifiedBy>
  <cp:revision>3</cp:revision>
  <dcterms:created xsi:type="dcterms:W3CDTF">2015-10-19T10:07:42Z</dcterms:created>
  <dcterms:modified xsi:type="dcterms:W3CDTF">2015-10-28T08:16:25Z</dcterms:modified>
</cp:coreProperties>
</file>